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60" r:id="rId3"/>
    <p:sldId id="261" r:id="rId4"/>
    <p:sldId id="302" r:id="rId5"/>
    <p:sldId id="303" r:id="rId6"/>
    <p:sldId id="319" r:id="rId7"/>
    <p:sldId id="346" r:id="rId8"/>
    <p:sldId id="347" r:id="rId9"/>
    <p:sldId id="262" r:id="rId10"/>
    <p:sldId id="263" r:id="rId11"/>
    <p:sldId id="321" r:id="rId12"/>
    <p:sldId id="322" r:id="rId13"/>
    <p:sldId id="323" r:id="rId14"/>
    <p:sldId id="307" r:id="rId15"/>
    <p:sldId id="324" r:id="rId16"/>
    <p:sldId id="325" r:id="rId17"/>
    <p:sldId id="326" r:id="rId18"/>
    <p:sldId id="308" r:id="rId19"/>
    <p:sldId id="327" r:id="rId20"/>
    <p:sldId id="309" r:id="rId21"/>
    <p:sldId id="314" r:id="rId22"/>
    <p:sldId id="317" r:id="rId23"/>
    <p:sldId id="328" r:id="rId24"/>
    <p:sldId id="329" r:id="rId25"/>
    <p:sldId id="330" r:id="rId26"/>
    <p:sldId id="318" r:id="rId27"/>
    <p:sldId id="331" r:id="rId28"/>
    <p:sldId id="332" r:id="rId29"/>
    <p:sldId id="333" r:id="rId30"/>
    <p:sldId id="334" r:id="rId31"/>
    <p:sldId id="335" r:id="rId32"/>
    <p:sldId id="336" r:id="rId33"/>
    <p:sldId id="337" r:id="rId34"/>
    <p:sldId id="338" r:id="rId35"/>
    <p:sldId id="339" r:id="rId36"/>
    <p:sldId id="340" r:id="rId37"/>
    <p:sldId id="341" r:id="rId38"/>
    <p:sldId id="342" r:id="rId39"/>
    <p:sldId id="343" r:id="rId40"/>
    <p:sldId id="344" r:id="rId41"/>
    <p:sldId id="345" r:id="rId42"/>
    <p:sldId id="301" r:id="rId4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FF"/>
    <a:srgbClr val="00FF00"/>
    <a:srgbClr val="1AA8A7"/>
    <a:srgbClr val="C9A02B"/>
    <a:srgbClr val="157DB7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5C81131-29E4-48B5-A499-A95C4C35DE93}" v="3" dt="2024-02-08T05:02:38.925"/>
    <p1510:client id="{66E14D8B-30DC-41D5-AA31-5820D8E715BB}" v="162" dt="2024-02-07T16:25:22.38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4" d="100"/>
          <a:sy n="64" d="100"/>
        </p:scale>
        <p:origin x="74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an Ee Hong" userId="cf657ea1-a02b-4814-a06c-e1a0458c92a1" providerId="ADAL" clId="{15C81131-29E4-48B5-A499-A95C4C35DE93}"/>
    <pc:docChg chg="undo redo custSel addSld modSld">
      <pc:chgData name="Chan Ee Hong" userId="cf657ea1-a02b-4814-a06c-e1a0458c92a1" providerId="ADAL" clId="{15C81131-29E4-48B5-A499-A95C4C35DE93}" dt="2024-02-08T06:01:08.325" v="502" actId="1076"/>
      <pc:docMkLst>
        <pc:docMk/>
      </pc:docMkLst>
      <pc:sldChg chg="addSp delSp modSp mod">
        <pc:chgData name="Chan Ee Hong" userId="cf657ea1-a02b-4814-a06c-e1a0458c92a1" providerId="ADAL" clId="{15C81131-29E4-48B5-A499-A95C4C35DE93}" dt="2024-02-08T04:54:14.078" v="44" actId="1076"/>
        <pc:sldMkLst>
          <pc:docMk/>
          <pc:sldMk cId="426136153" sldId="261"/>
        </pc:sldMkLst>
        <pc:spChg chg="mod">
          <ac:chgData name="Chan Ee Hong" userId="cf657ea1-a02b-4814-a06c-e1a0458c92a1" providerId="ADAL" clId="{15C81131-29E4-48B5-A499-A95C4C35DE93}" dt="2024-02-08T04:53:37.730" v="37" actId="20577"/>
          <ac:spMkLst>
            <pc:docMk/>
            <pc:sldMk cId="426136153" sldId="261"/>
            <ac:spMk id="4" creationId="{E8BA9031-C651-8818-EC6C-AA8CC94C6196}"/>
          </ac:spMkLst>
        </pc:spChg>
        <pc:picChg chg="add mod modCrop">
          <ac:chgData name="Chan Ee Hong" userId="cf657ea1-a02b-4814-a06c-e1a0458c92a1" providerId="ADAL" clId="{15C81131-29E4-48B5-A499-A95C4C35DE93}" dt="2024-02-08T04:54:14.078" v="44" actId="1076"/>
          <ac:picMkLst>
            <pc:docMk/>
            <pc:sldMk cId="426136153" sldId="261"/>
            <ac:picMk id="3" creationId="{CB2FBF88-2C88-9A39-28F5-4991E4035535}"/>
          </ac:picMkLst>
        </pc:picChg>
        <pc:picChg chg="del">
          <ac:chgData name="Chan Ee Hong" userId="cf657ea1-a02b-4814-a06c-e1a0458c92a1" providerId="ADAL" clId="{15C81131-29E4-48B5-A499-A95C4C35DE93}" dt="2024-02-08T04:53:41.111" v="38" actId="478"/>
          <ac:picMkLst>
            <pc:docMk/>
            <pc:sldMk cId="426136153" sldId="261"/>
            <ac:picMk id="5" creationId="{98E23CD0-0E9A-B379-52A1-B0BE9AE429AA}"/>
          </ac:picMkLst>
        </pc:picChg>
      </pc:sldChg>
      <pc:sldChg chg="modSp mod">
        <pc:chgData name="Chan Ee Hong" userId="cf657ea1-a02b-4814-a06c-e1a0458c92a1" providerId="ADAL" clId="{15C81131-29E4-48B5-A499-A95C4C35DE93}" dt="2024-02-08T05:06:07.428" v="462" actId="20577"/>
        <pc:sldMkLst>
          <pc:docMk/>
          <pc:sldMk cId="146283828" sldId="262"/>
        </pc:sldMkLst>
        <pc:spChg chg="mod">
          <ac:chgData name="Chan Ee Hong" userId="cf657ea1-a02b-4814-a06c-e1a0458c92a1" providerId="ADAL" clId="{15C81131-29E4-48B5-A499-A95C4C35DE93}" dt="2024-02-08T05:06:07.428" v="462" actId="20577"/>
          <ac:spMkLst>
            <pc:docMk/>
            <pc:sldMk cId="146283828" sldId="262"/>
            <ac:spMk id="4" creationId="{CF4F3B78-C48B-A87D-EC60-4F7D0AECC530}"/>
          </ac:spMkLst>
        </pc:spChg>
      </pc:sldChg>
      <pc:sldChg chg="addSp modSp mod">
        <pc:chgData name="Chan Ee Hong" userId="cf657ea1-a02b-4814-a06c-e1a0458c92a1" providerId="ADAL" clId="{15C81131-29E4-48B5-A499-A95C4C35DE93}" dt="2024-02-08T04:58:36.255" v="167" actId="1076"/>
        <pc:sldMkLst>
          <pc:docMk/>
          <pc:sldMk cId="1635704724" sldId="302"/>
        </pc:sldMkLst>
        <pc:spChg chg="mod">
          <ac:chgData name="Chan Ee Hong" userId="cf657ea1-a02b-4814-a06c-e1a0458c92a1" providerId="ADAL" clId="{15C81131-29E4-48B5-A499-A95C4C35DE93}" dt="2024-02-08T04:54:41.350" v="58" actId="20577"/>
          <ac:spMkLst>
            <pc:docMk/>
            <pc:sldMk cId="1635704724" sldId="302"/>
            <ac:spMk id="2" creationId="{7D4E846B-F263-775A-1C67-A37606877A8A}"/>
          </ac:spMkLst>
        </pc:spChg>
        <pc:spChg chg="mod">
          <ac:chgData name="Chan Ee Hong" userId="cf657ea1-a02b-4814-a06c-e1a0458c92a1" providerId="ADAL" clId="{15C81131-29E4-48B5-A499-A95C4C35DE93}" dt="2024-02-08T04:58:05.269" v="164" actId="20577"/>
          <ac:spMkLst>
            <pc:docMk/>
            <pc:sldMk cId="1635704724" sldId="302"/>
            <ac:spMk id="3" creationId="{7F593F2E-110B-E7C8-372B-9003303C940C}"/>
          </ac:spMkLst>
        </pc:spChg>
        <pc:spChg chg="add mod">
          <ac:chgData name="Chan Ee Hong" userId="cf657ea1-a02b-4814-a06c-e1a0458c92a1" providerId="ADAL" clId="{15C81131-29E4-48B5-A499-A95C4C35DE93}" dt="2024-02-08T04:58:36.255" v="167" actId="1076"/>
          <ac:spMkLst>
            <pc:docMk/>
            <pc:sldMk cId="1635704724" sldId="302"/>
            <ac:spMk id="4" creationId="{5E6AEBCB-E2DA-017D-60CF-E3C10BE21D77}"/>
          </ac:spMkLst>
        </pc:spChg>
      </pc:sldChg>
      <pc:sldChg chg="delSp modSp mod">
        <pc:chgData name="Chan Ee Hong" userId="cf657ea1-a02b-4814-a06c-e1a0458c92a1" providerId="ADAL" clId="{15C81131-29E4-48B5-A499-A95C4C35DE93}" dt="2024-02-08T05:01:41.569" v="392" actId="20577"/>
        <pc:sldMkLst>
          <pc:docMk/>
          <pc:sldMk cId="3093791632" sldId="303"/>
        </pc:sldMkLst>
        <pc:spChg chg="mod">
          <ac:chgData name="Chan Ee Hong" userId="cf657ea1-a02b-4814-a06c-e1a0458c92a1" providerId="ADAL" clId="{15C81131-29E4-48B5-A499-A95C4C35DE93}" dt="2024-02-08T04:59:26.110" v="197" actId="20577"/>
          <ac:spMkLst>
            <pc:docMk/>
            <pc:sldMk cId="3093791632" sldId="303"/>
            <ac:spMk id="2" creationId="{7D4E846B-F263-775A-1C67-A37606877A8A}"/>
          </ac:spMkLst>
        </pc:spChg>
        <pc:spChg chg="mod">
          <ac:chgData name="Chan Ee Hong" userId="cf657ea1-a02b-4814-a06c-e1a0458c92a1" providerId="ADAL" clId="{15C81131-29E4-48B5-A499-A95C4C35DE93}" dt="2024-02-08T05:01:41.569" v="392" actId="20577"/>
          <ac:spMkLst>
            <pc:docMk/>
            <pc:sldMk cId="3093791632" sldId="303"/>
            <ac:spMk id="3" creationId="{376D668B-0030-3589-4C40-357F6BCA55A1}"/>
          </ac:spMkLst>
        </pc:spChg>
        <pc:picChg chg="del">
          <ac:chgData name="Chan Ee Hong" userId="cf657ea1-a02b-4814-a06c-e1a0458c92a1" providerId="ADAL" clId="{15C81131-29E4-48B5-A499-A95C4C35DE93}" dt="2024-02-08T04:59:33.564" v="198" actId="478"/>
          <ac:picMkLst>
            <pc:docMk/>
            <pc:sldMk cId="3093791632" sldId="303"/>
            <ac:picMk id="7" creationId="{5774EFB5-BFB5-FF27-3FB5-D27FE545D98C}"/>
          </ac:picMkLst>
        </pc:picChg>
        <pc:picChg chg="del">
          <ac:chgData name="Chan Ee Hong" userId="cf657ea1-a02b-4814-a06c-e1a0458c92a1" providerId="ADAL" clId="{15C81131-29E4-48B5-A499-A95C4C35DE93}" dt="2024-02-08T04:59:35.414" v="199" actId="478"/>
          <ac:picMkLst>
            <pc:docMk/>
            <pc:sldMk cId="3093791632" sldId="303"/>
            <ac:picMk id="9" creationId="{85FDD164-2A3A-8961-761D-A03F48DC671F}"/>
          </ac:picMkLst>
        </pc:picChg>
      </pc:sldChg>
      <pc:sldChg chg="addSp modSp mod">
        <pc:chgData name="Chan Ee Hong" userId="cf657ea1-a02b-4814-a06c-e1a0458c92a1" providerId="ADAL" clId="{15C81131-29E4-48B5-A499-A95C4C35DE93}" dt="2024-02-08T06:01:08.325" v="502" actId="1076"/>
        <pc:sldMkLst>
          <pc:docMk/>
          <pc:sldMk cId="798465920" sldId="314"/>
        </pc:sldMkLst>
        <pc:picChg chg="add mod modCrop">
          <ac:chgData name="Chan Ee Hong" userId="cf657ea1-a02b-4814-a06c-e1a0458c92a1" providerId="ADAL" clId="{15C81131-29E4-48B5-A499-A95C4C35DE93}" dt="2024-02-08T06:01:08.325" v="502" actId="1076"/>
          <ac:picMkLst>
            <pc:docMk/>
            <pc:sldMk cId="798465920" sldId="314"/>
            <ac:picMk id="5" creationId="{4C2FA851-4360-A885-9CBD-33D9C1E39DA6}"/>
          </ac:picMkLst>
        </pc:picChg>
      </pc:sldChg>
      <pc:sldChg chg="addSp delSp modSp mod">
        <pc:chgData name="Chan Ee Hong" userId="cf657ea1-a02b-4814-a06c-e1a0458c92a1" providerId="ADAL" clId="{15C81131-29E4-48B5-A499-A95C4C35DE93}" dt="2024-02-08T05:03:27.272" v="428" actId="1076"/>
        <pc:sldMkLst>
          <pc:docMk/>
          <pc:sldMk cId="4080436150" sldId="319"/>
        </pc:sldMkLst>
        <pc:spChg chg="mod">
          <ac:chgData name="Chan Ee Hong" userId="cf657ea1-a02b-4814-a06c-e1a0458c92a1" providerId="ADAL" clId="{15C81131-29E4-48B5-A499-A95C4C35DE93}" dt="2024-02-08T05:02:34.741" v="410" actId="20577"/>
          <ac:spMkLst>
            <pc:docMk/>
            <pc:sldMk cId="4080436150" sldId="319"/>
            <ac:spMk id="2" creationId="{5A103852-8F43-A3BD-21D6-F40253DAC0C3}"/>
          </ac:spMkLst>
        </pc:spChg>
        <pc:spChg chg="mod">
          <ac:chgData name="Chan Ee Hong" userId="cf657ea1-a02b-4814-a06c-e1a0458c92a1" providerId="ADAL" clId="{15C81131-29E4-48B5-A499-A95C4C35DE93}" dt="2024-02-08T05:03:03.080" v="424" actId="20577"/>
          <ac:spMkLst>
            <pc:docMk/>
            <pc:sldMk cId="4080436150" sldId="319"/>
            <ac:spMk id="3" creationId="{37A38325-95B7-7D6A-EBD4-E7B5E66139E0}"/>
          </ac:spMkLst>
        </pc:spChg>
        <pc:picChg chg="add mod modCrop">
          <ac:chgData name="Chan Ee Hong" userId="cf657ea1-a02b-4814-a06c-e1a0458c92a1" providerId="ADAL" clId="{15C81131-29E4-48B5-A499-A95C4C35DE93}" dt="2024-02-08T05:03:27.272" v="428" actId="1076"/>
          <ac:picMkLst>
            <pc:docMk/>
            <pc:sldMk cId="4080436150" sldId="319"/>
            <ac:picMk id="5" creationId="{8B7A5CB4-F6BE-B8DE-70A5-8F119C11D706}"/>
          </ac:picMkLst>
        </pc:picChg>
        <pc:picChg chg="del">
          <ac:chgData name="Chan Ee Hong" userId="cf657ea1-a02b-4814-a06c-e1a0458c92a1" providerId="ADAL" clId="{15C81131-29E4-48B5-A499-A95C4C35DE93}" dt="2024-02-08T05:02:37.695" v="411" actId="478"/>
          <ac:picMkLst>
            <pc:docMk/>
            <pc:sldMk cId="4080436150" sldId="319"/>
            <ac:picMk id="2050" creationId="{1FCEFB41-9A93-2FE6-5EDF-70620B16FF15}"/>
          </ac:picMkLst>
        </pc:picChg>
        <pc:picChg chg="del">
          <ac:chgData name="Chan Ee Hong" userId="cf657ea1-a02b-4814-a06c-e1a0458c92a1" providerId="ADAL" clId="{15C81131-29E4-48B5-A499-A95C4C35DE93}" dt="2024-02-08T05:02:38.925" v="412" actId="478"/>
          <ac:picMkLst>
            <pc:docMk/>
            <pc:sldMk cId="4080436150" sldId="319"/>
            <ac:picMk id="2052" creationId="{70F1C531-DD02-7BA1-70CF-8C84CC3E82E2}"/>
          </ac:picMkLst>
        </pc:picChg>
      </pc:sldChg>
      <pc:sldChg chg="addSp delSp modSp new mod">
        <pc:chgData name="Chan Ee Hong" userId="cf657ea1-a02b-4814-a06c-e1a0458c92a1" providerId="ADAL" clId="{15C81131-29E4-48B5-A499-A95C4C35DE93}" dt="2024-02-08T05:05:58.574" v="457" actId="478"/>
        <pc:sldMkLst>
          <pc:docMk/>
          <pc:sldMk cId="2858689244" sldId="346"/>
        </pc:sldMkLst>
        <pc:spChg chg="mod">
          <ac:chgData name="Chan Ee Hong" userId="cf657ea1-a02b-4814-a06c-e1a0458c92a1" providerId="ADAL" clId="{15C81131-29E4-48B5-A499-A95C4C35DE93}" dt="2024-02-08T05:05:19.456" v="450" actId="20577"/>
          <ac:spMkLst>
            <pc:docMk/>
            <pc:sldMk cId="2858689244" sldId="346"/>
            <ac:spMk id="2" creationId="{EB48BA8B-6568-6235-ABA6-BCFFFB8C1A77}"/>
          </ac:spMkLst>
        </pc:spChg>
        <pc:spChg chg="del">
          <ac:chgData name="Chan Ee Hong" userId="cf657ea1-a02b-4814-a06c-e1a0458c92a1" providerId="ADAL" clId="{15C81131-29E4-48B5-A499-A95C4C35DE93}" dt="2024-02-08T05:05:58.574" v="457" actId="478"/>
          <ac:spMkLst>
            <pc:docMk/>
            <pc:sldMk cId="2858689244" sldId="346"/>
            <ac:spMk id="3" creationId="{03CD36AA-6B58-FBC9-7927-06D8157E61D1}"/>
          </ac:spMkLst>
        </pc:spChg>
        <pc:picChg chg="add mod modCrop">
          <ac:chgData name="Chan Ee Hong" userId="cf657ea1-a02b-4814-a06c-e1a0458c92a1" providerId="ADAL" clId="{15C81131-29E4-48B5-A499-A95C4C35DE93}" dt="2024-02-08T05:05:53.247" v="456" actId="1076"/>
          <ac:picMkLst>
            <pc:docMk/>
            <pc:sldMk cId="2858689244" sldId="346"/>
            <ac:picMk id="5" creationId="{FE9BBCE7-B0D4-F376-BBE2-E2050A53FBDC}"/>
          </ac:picMkLst>
        </pc:picChg>
      </pc:sldChg>
      <pc:sldChg chg="addSp delSp modSp new mod">
        <pc:chgData name="Chan Ee Hong" userId="cf657ea1-a02b-4814-a06c-e1a0458c92a1" providerId="ADAL" clId="{15C81131-29E4-48B5-A499-A95C4C35DE93}" dt="2024-02-08T05:08:39.382" v="496" actId="1076"/>
        <pc:sldMkLst>
          <pc:docMk/>
          <pc:sldMk cId="1154968553" sldId="347"/>
        </pc:sldMkLst>
        <pc:spChg chg="mod">
          <ac:chgData name="Chan Ee Hong" userId="cf657ea1-a02b-4814-a06c-e1a0458c92a1" providerId="ADAL" clId="{15C81131-29E4-48B5-A499-A95C4C35DE93}" dt="2024-02-08T05:08:10.429" v="489" actId="20577"/>
          <ac:spMkLst>
            <pc:docMk/>
            <pc:sldMk cId="1154968553" sldId="347"/>
            <ac:spMk id="2" creationId="{06C24126-50AD-981B-EF3B-D7CFB1F41491}"/>
          </ac:spMkLst>
        </pc:spChg>
        <pc:spChg chg="del">
          <ac:chgData name="Chan Ee Hong" userId="cf657ea1-a02b-4814-a06c-e1a0458c92a1" providerId="ADAL" clId="{15C81131-29E4-48B5-A499-A95C4C35DE93}" dt="2024-02-08T05:08:23.126" v="490" actId="478"/>
          <ac:spMkLst>
            <pc:docMk/>
            <pc:sldMk cId="1154968553" sldId="347"/>
            <ac:spMk id="3" creationId="{6DDCB0D1-56EC-D58D-653B-2DF11DC817B0}"/>
          </ac:spMkLst>
        </pc:spChg>
        <pc:picChg chg="add mod modCrop">
          <ac:chgData name="Chan Ee Hong" userId="cf657ea1-a02b-4814-a06c-e1a0458c92a1" providerId="ADAL" clId="{15C81131-29E4-48B5-A499-A95C4C35DE93}" dt="2024-02-08T05:08:39.382" v="496" actId="1076"/>
          <ac:picMkLst>
            <pc:docMk/>
            <pc:sldMk cId="1154968553" sldId="347"/>
            <ac:picMk id="5" creationId="{4A86B7D2-C309-A31F-E769-B1E8D2E8DA8A}"/>
          </ac:picMkLst>
        </pc:picChg>
      </pc:sldChg>
    </pc:docChg>
  </pc:docChgLst>
  <pc:docChgLst>
    <pc:chgData name="Chan Ee Hong" userId="cf657ea1-a02b-4814-a06c-e1a0458c92a1" providerId="ADAL" clId="{7E0E20B2-D58A-43B4-8A9D-12D85AB202F4}"/>
    <pc:docChg chg="undo custSel addSld delSld modSld">
      <pc:chgData name="Chan Ee Hong" userId="cf657ea1-a02b-4814-a06c-e1a0458c92a1" providerId="ADAL" clId="{7E0E20B2-D58A-43B4-8A9D-12D85AB202F4}" dt="2024-01-31T09:37:51.209" v="650" actId="20577"/>
      <pc:docMkLst>
        <pc:docMk/>
      </pc:docMkLst>
      <pc:sldChg chg="modSp mod">
        <pc:chgData name="Chan Ee Hong" userId="cf657ea1-a02b-4814-a06c-e1a0458c92a1" providerId="ADAL" clId="{7E0E20B2-D58A-43B4-8A9D-12D85AB202F4}" dt="2024-01-31T09:17:37.561" v="0" actId="20577"/>
        <pc:sldMkLst>
          <pc:docMk/>
          <pc:sldMk cId="3799789480" sldId="256"/>
        </pc:sldMkLst>
        <pc:spChg chg="mod">
          <ac:chgData name="Chan Ee Hong" userId="cf657ea1-a02b-4814-a06c-e1a0458c92a1" providerId="ADAL" clId="{7E0E20B2-D58A-43B4-8A9D-12D85AB202F4}" dt="2024-01-31T09:17:37.561" v="0" actId="20577"/>
          <ac:spMkLst>
            <pc:docMk/>
            <pc:sldMk cId="3799789480" sldId="256"/>
            <ac:spMk id="2" creationId="{9A6980B2-5705-0CF9-A884-10780E6C0D96}"/>
          </ac:spMkLst>
        </pc:spChg>
      </pc:sldChg>
      <pc:sldChg chg="del">
        <pc:chgData name="Chan Ee Hong" userId="cf657ea1-a02b-4814-a06c-e1a0458c92a1" providerId="ADAL" clId="{7E0E20B2-D58A-43B4-8A9D-12D85AB202F4}" dt="2024-01-31T09:17:39.603" v="1" actId="47"/>
        <pc:sldMkLst>
          <pc:docMk/>
          <pc:sldMk cId="3977080998" sldId="257"/>
        </pc:sldMkLst>
      </pc:sldChg>
      <pc:sldChg chg="del">
        <pc:chgData name="Chan Ee Hong" userId="cf657ea1-a02b-4814-a06c-e1a0458c92a1" providerId="ADAL" clId="{7E0E20B2-D58A-43B4-8A9D-12D85AB202F4}" dt="2024-01-31T09:17:40.465" v="2" actId="47"/>
        <pc:sldMkLst>
          <pc:docMk/>
          <pc:sldMk cId="1549363631" sldId="258"/>
        </pc:sldMkLst>
      </pc:sldChg>
      <pc:sldChg chg="del">
        <pc:chgData name="Chan Ee Hong" userId="cf657ea1-a02b-4814-a06c-e1a0458c92a1" providerId="ADAL" clId="{7E0E20B2-D58A-43B4-8A9D-12D85AB202F4}" dt="2024-01-31T09:17:44.969" v="3" actId="47"/>
        <pc:sldMkLst>
          <pc:docMk/>
          <pc:sldMk cId="1850035949" sldId="259"/>
        </pc:sldMkLst>
      </pc:sldChg>
      <pc:sldChg chg="addSp delSp modSp mod">
        <pc:chgData name="Chan Ee Hong" userId="cf657ea1-a02b-4814-a06c-e1a0458c92a1" providerId="ADAL" clId="{7E0E20B2-D58A-43B4-8A9D-12D85AB202F4}" dt="2024-01-31T09:29:06.264" v="259" actId="1076"/>
        <pc:sldMkLst>
          <pc:docMk/>
          <pc:sldMk cId="426136153" sldId="261"/>
        </pc:sldMkLst>
        <pc:spChg chg="mod">
          <ac:chgData name="Chan Ee Hong" userId="cf657ea1-a02b-4814-a06c-e1a0458c92a1" providerId="ADAL" clId="{7E0E20B2-D58A-43B4-8A9D-12D85AB202F4}" dt="2024-01-31T09:28:46.841" v="252" actId="20577"/>
          <ac:spMkLst>
            <pc:docMk/>
            <pc:sldMk cId="426136153" sldId="261"/>
            <ac:spMk id="4" creationId="{E8BA9031-C651-8818-EC6C-AA8CC94C6196}"/>
          </ac:spMkLst>
        </pc:spChg>
        <pc:picChg chg="del">
          <ac:chgData name="Chan Ee Hong" userId="cf657ea1-a02b-4814-a06c-e1a0458c92a1" providerId="ADAL" clId="{7E0E20B2-D58A-43B4-8A9D-12D85AB202F4}" dt="2024-01-31T09:28:48.177" v="253" actId="478"/>
          <ac:picMkLst>
            <pc:docMk/>
            <pc:sldMk cId="426136153" sldId="261"/>
            <ac:picMk id="3" creationId="{2ADDDE95-D49A-D471-1166-D3AFC35D69E2}"/>
          </ac:picMkLst>
        </pc:picChg>
        <pc:picChg chg="add mod modCrop">
          <ac:chgData name="Chan Ee Hong" userId="cf657ea1-a02b-4814-a06c-e1a0458c92a1" providerId="ADAL" clId="{7E0E20B2-D58A-43B4-8A9D-12D85AB202F4}" dt="2024-01-31T09:29:06.264" v="259" actId="1076"/>
          <ac:picMkLst>
            <pc:docMk/>
            <pc:sldMk cId="426136153" sldId="261"/>
            <ac:picMk id="5" creationId="{98E23CD0-0E9A-B379-52A1-B0BE9AE429AA}"/>
          </ac:picMkLst>
        </pc:picChg>
      </pc:sldChg>
      <pc:sldChg chg="modSp mod">
        <pc:chgData name="Chan Ee Hong" userId="cf657ea1-a02b-4814-a06c-e1a0458c92a1" providerId="ADAL" clId="{7E0E20B2-D58A-43B4-8A9D-12D85AB202F4}" dt="2024-01-31T09:36:42.915" v="648" actId="20577"/>
        <pc:sldMkLst>
          <pc:docMk/>
          <pc:sldMk cId="146283828" sldId="262"/>
        </pc:sldMkLst>
        <pc:spChg chg="mod">
          <ac:chgData name="Chan Ee Hong" userId="cf657ea1-a02b-4814-a06c-e1a0458c92a1" providerId="ADAL" clId="{7E0E20B2-D58A-43B4-8A9D-12D85AB202F4}" dt="2024-01-31T09:36:42.915" v="648" actId="20577"/>
          <ac:spMkLst>
            <pc:docMk/>
            <pc:sldMk cId="146283828" sldId="262"/>
            <ac:spMk id="4" creationId="{CF4F3B78-C48B-A87D-EC60-4F7D0AECC530}"/>
          </ac:spMkLst>
        </pc:spChg>
      </pc:sldChg>
      <pc:sldChg chg="modSp mod">
        <pc:chgData name="Chan Ee Hong" userId="cf657ea1-a02b-4814-a06c-e1a0458c92a1" providerId="ADAL" clId="{7E0E20B2-D58A-43B4-8A9D-12D85AB202F4}" dt="2024-01-31T09:19:25.602" v="28" actId="20577"/>
        <pc:sldMkLst>
          <pc:docMk/>
          <pc:sldMk cId="2507090794" sldId="263"/>
        </pc:sldMkLst>
        <pc:spChg chg="mod">
          <ac:chgData name="Chan Ee Hong" userId="cf657ea1-a02b-4814-a06c-e1a0458c92a1" providerId="ADAL" clId="{7E0E20B2-D58A-43B4-8A9D-12D85AB202F4}" dt="2024-01-31T09:19:25.602" v="28" actId="20577"/>
          <ac:spMkLst>
            <pc:docMk/>
            <pc:sldMk cId="2507090794" sldId="263"/>
            <ac:spMk id="5" creationId="{8B2438C4-BE2B-A426-4612-CB9A7002F02D}"/>
          </ac:spMkLst>
        </pc:spChg>
      </pc:sldChg>
      <pc:sldChg chg="del">
        <pc:chgData name="Chan Ee Hong" userId="cf657ea1-a02b-4814-a06c-e1a0458c92a1" providerId="ADAL" clId="{7E0E20B2-D58A-43B4-8A9D-12D85AB202F4}" dt="2024-01-31T09:17:55.449" v="4" actId="47"/>
        <pc:sldMkLst>
          <pc:docMk/>
          <pc:sldMk cId="2814904943" sldId="264"/>
        </pc:sldMkLst>
      </pc:sldChg>
      <pc:sldChg chg="del">
        <pc:chgData name="Chan Ee Hong" userId="cf657ea1-a02b-4814-a06c-e1a0458c92a1" providerId="ADAL" clId="{7E0E20B2-D58A-43B4-8A9D-12D85AB202F4}" dt="2024-01-31T09:17:55.449" v="4" actId="47"/>
        <pc:sldMkLst>
          <pc:docMk/>
          <pc:sldMk cId="3255255735" sldId="265"/>
        </pc:sldMkLst>
      </pc:sldChg>
      <pc:sldChg chg="del">
        <pc:chgData name="Chan Ee Hong" userId="cf657ea1-a02b-4814-a06c-e1a0458c92a1" providerId="ADAL" clId="{7E0E20B2-D58A-43B4-8A9D-12D85AB202F4}" dt="2024-01-31T09:17:55.449" v="4" actId="47"/>
        <pc:sldMkLst>
          <pc:docMk/>
          <pc:sldMk cId="570372309" sldId="267"/>
        </pc:sldMkLst>
      </pc:sldChg>
      <pc:sldChg chg="del">
        <pc:chgData name="Chan Ee Hong" userId="cf657ea1-a02b-4814-a06c-e1a0458c92a1" providerId="ADAL" clId="{7E0E20B2-D58A-43B4-8A9D-12D85AB202F4}" dt="2024-01-31T09:17:55.449" v="4" actId="47"/>
        <pc:sldMkLst>
          <pc:docMk/>
          <pc:sldMk cId="3601527361" sldId="268"/>
        </pc:sldMkLst>
      </pc:sldChg>
      <pc:sldChg chg="del">
        <pc:chgData name="Chan Ee Hong" userId="cf657ea1-a02b-4814-a06c-e1a0458c92a1" providerId="ADAL" clId="{7E0E20B2-D58A-43B4-8A9D-12D85AB202F4}" dt="2024-01-31T09:17:55.449" v="4" actId="47"/>
        <pc:sldMkLst>
          <pc:docMk/>
          <pc:sldMk cId="1908753415" sldId="269"/>
        </pc:sldMkLst>
      </pc:sldChg>
      <pc:sldChg chg="del">
        <pc:chgData name="Chan Ee Hong" userId="cf657ea1-a02b-4814-a06c-e1a0458c92a1" providerId="ADAL" clId="{7E0E20B2-D58A-43B4-8A9D-12D85AB202F4}" dt="2024-01-31T09:17:55.449" v="4" actId="47"/>
        <pc:sldMkLst>
          <pc:docMk/>
          <pc:sldMk cId="2502668624" sldId="270"/>
        </pc:sldMkLst>
      </pc:sldChg>
      <pc:sldChg chg="del">
        <pc:chgData name="Chan Ee Hong" userId="cf657ea1-a02b-4814-a06c-e1a0458c92a1" providerId="ADAL" clId="{7E0E20B2-D58A-43B4-8A9D-12D85AB202F4}" dt="2024-01-31T09:17:55.449" v="4" actId="47"/>
        <pc:sldMkLst>
          <pc:docMk/>
          <pc:sldMk cId="48026104" sldId="272"/>
        </pc:sldMkLst>
      </pc:sldChg>
      <pc:sldChg chg="del">
        <pc:chgData name="Chan Ee Hong" userId="cf657ea1-a02b-4814-a06c-e1a0458c92a1" providerId="ADAL" clId="{7E0E20B2-D58A-43B4-8A9D-12D85AB202F4}" dt="2024-01-31T09:17:55.449" v="4" actId="47"/>
        <pc:sldMkLst>
          <pc:docMk/>
          <pc:sldMk cId="1058081562" sldId="273"/>
        </pc:sldMkLst>
      </pc:sldChg>
      <pc:sldChg chg="del">
        <pc:chgData name="Chan Ee Hong" userId="cf657ea1-a02b-4814-a06c-e1a0458c92a1" providerId="ADAL" clId="{7E0E20B2-D58A-43B4-8A9D-12D85AB202F4}" dt="2024-01-31T09:17:55.449" v="4" actId="47"/>
        <pc:sldMkLst>
          <pc:docMk/>
          <pc:sldMk cId="1237643845" sldId="274"/>
        </pc:sldMkLst>
      </pc:sldChg>
      <pc:sldChg chg="del">
        <pc:chgData name="Chan Ee Hong" userId="cf657ea1-a02b-4814-a06c-e1a0458c92a1" providerId="ADAL" clId="{7E0E20B2-D58A-43B4-8A9D-12D85AB202F4}" dt="2024-01-31T09:17:55.449" v="4" actId="47"/>
        <pc:sldMkLst>
          <pc:docMk/>
          <pc:sldMk cId="1857224140" sldId="275"/>
        </pc:sldMkLst>
      </pc:sldChg>
      <pc:sldChg chg="del">
        <pc:chgData name="Chan Ee Hong" userId="cf657ea1-a02b-4814-a06c-e1a0458c92a1" providerId="ADAL" clId="{7E0E20B2-D58A-43B4-8A9D-12D85AB202F4}" dt="2024-01-31T09:17:55.449" v="4" actId="47"/>
        <pc:sldMkLst>
          <pc:docMk/>
          <pc:sldMk cId="437850950" sldId="276"/>
        </pc:sldMkLst>
      </pc:sldChg>
      <pc:sldChg chg="del">
        <pc:chgData name="Chan Ee Hong" userId="cf657ea1-a02b-4814-a06c-e1a0458c92a1" providerId="ADAL" clId="{7E0E20B2-D58A-43B4-8A9D-12D85AB202F4}" dt="2024-01-31T09:17:55.449" v="4" actId="47"/>
        <pc:sldMkLst>
          <pc:docMk/>
          <pc:sldMk cId="3589395479" sldId="277"/>
        </pc:sldMkLst>
      </pc:sldChg>
      <pc:sldChg chg="del">
        <pc:chgData name="Chan Ee Hong" userId="cf657ea1-a02b-4814-a06c-e1a0458c92a1" providerId="ADAL" clId="{7E0E20B2-D58A-43B4-8A9D-12D85AB202F4}" dt="2024-01-31T09:17:55.449" v="4" actId="47"/>
        <pc:sldMkLst>
          <pc:docMk/>
          <pc:sldMk cId="326827329" sldId="279"/>
        </pc:sldMkLst>
      </pc:sldChg>
      <pc:sldChg chg="del">
        <pc:chgData name="Chan Ee Hong" userId="cf657ea1-a02b-4814-a06c-e1a0458c92a1" providerId="ADAL" clId="{7E0E20B2-D58A-43B4-8A9D-12D85AB202F4}" dt="2024-01-31T09:17:55.449" v="4" actId="47"/>
        <pc:sldMkLst>
          <pc:docMk/>
          <pc:sldMk cId="3596164424" sldId="280"/>
        </pc:sldMkLst>
      </pc:sldChg>
      <pc:sldChg chg="del">
        <pc:chgData name="Chan Ee Hong" userId="cf657ea1-a02b-4814-a06c-e1a0458c92a1" providerId="ADAL" clId="{7E0E20B2-D58A-43B4-8A9D-12D85AB202F4}" dt="2024-01-31T09:17:55.449" v="4" actId="47"/>
        <pc:sldMkLst>
          <pc:docMk/>
          <pc:sldMk cId="3264331886" sldId="282"/>
        </pc:sldMkLst>
      </pc:sldChg>
      <pc:sldChg chg="del">
        <pc:chgData name="Chan Ee Hong" userId="cf657ea1-a02b-4814-a06c-e1a0458c92a1" providerId="ADAL" clId="{7E0E20B2-D58A-43B4-8A9D-12D85AB202F4}" dt="2024-01-31T09:17:55.449" v="4" actId="47"/>
        <pc:sldMkLst>
          <pc:docMk/>
          <pc:sldMk cId="1267113263" sldId="283"/>
        </pc:sldMkLst>
      </pc:sldChg>
      <pc:sldChg chg="del">
        <pc:chgData name="Chan Ee Hong" userId="cf657ea1-a02b-4814-a06c-e1a0458c92a1" providerId="ADAL" clId="{7E0E20B2-D58A-43B4-8A9D-12D85AB202F4}" dt="2024-01-31T09:17:55.449" v="4" actId="47"/>
        <pc:sldMkLst>
          <pc:docMk/>
          <pc:sldMk cId="4175758977" sldId="285"/>
        </pc:sldMkLst>
      </pc:sldChg>
      <pc:sldChg chg="del">
        <pc:chgData name="Chan Ee Hong" userId="cf657ea1-a02b-4814-a06c-e1a0458c92a1" providerId="ADAL" clId="{7E0E20B2-D58A-43B4-8A9D-12D85AB202F4}" dt="2024-01-31T09:17:55.449" v="4" actId="47"/>
        <pc:sldMkLst>
          <pc:docMk/>
          <pc:sldMk cId="4001704601" sldId="286"/>
        </pc:sldMkLst>
      </pc:sldChg>
      <pc:sldChg chg="del">
        <pc:chgData name="Chan Ee Hong" userId="cf657ea1-a02b-4814-a06c-e1a0458c92a1" providerId="ADAL" clId="{7E0E20B2-D58A-43B4-8A9D-12D85AB202F4}" dt="2024-01-31T09:17:55.449" v="4" actId="47"/>
        <pc:sldMkLst>
          <pc:docMk/>
          <pc:sldMk cId="2406858651" sldId="287"/>
        </pc:sldMkLst>
      </pc:sldChg>
      <pc:sldChg chg="del">
        <pc:chgData name="Chan Ee Hong" userId="cf657ea1-a02b-4814-a06c-e1a0458c92a1" providerId="ADAL" clId="{7E0E20B2-D58A-43B4-8A9D-12D85AB202F4}" dt="2024-01-31T09:17:55.449" v="4" actId="47"/>
        <pc:sldMkLst>
          <pc:docMk/>
          <pc:sldMk cId="2188575636" sldId="288"/>
        </pc:sldMkLst>
      </pc:sldChg>
      <pc:sldChg chg="del">
        <pc:chgData name="Chan Ee Hong" userId="cf657ea1-a02b-4814-a06c-e1a0458c92a1" providerId="ADAL" clId="{7E0E20B2-D58A-43B4-8A9D-12D85AB202F4}" dt="2024-01-31T09:17:55.449" v="4" actId="47"/>
        <pc:sldMkLst>
          <pc:docMk/>
          <pc:sldMk cId="613790478" sldId="289"/>
        </pc:sldMkLst>
      </pc:sldChg>
      <pc:sldChg chg="del">
        <pc:chgData name="Chan Ee Hong" userId="cf657ea1-a02b-4814-a06c-e1a0458c92a1" providerId="ADAL" clId="{7E0E20B2-D58A-43B4-8A9D-12D85AB202F4}" dt="2024-01-31T09:17:55.449" v="4" actId="47"/>
        <pc:sldMkLst>
          <pc:docMk/>
          <pc:sldMk cId="2841663623" sldId="290"/>
        </pc:sldMkLst>
      </pc:sldChg>
      <pc:sldChg chg="del">
        <pc:chgData name="Chan Ee Hong" userId="cf657ea1-a02b-4814-a06c-e1a0458c92a1" providerId="ADAL" clId="{7E0E20B2-D58A-43B4-8A9D-12D85AB202F4}" dt="2024-01-31T09:17:55.449" v="4" actId="47"/>
        <pc:sldMkLst>
          <pc:docMk/>
          <pc:sldMk cId="3752879897" sldId="291"/>
        </pc:sldMkLst>
      </pc:sldChg>
      <pc:sldChg chg="del">
        <pc:chgData name="Chan Ee Hong" userId="cf657ea1-a02b-4814-a06c-e1a0458c92a1" providerId="ADAL" clId="{7E0E20B2-D58A-43B4-8A9D-12D85AB202F4}" dt="2024-01-31T09:17:55.449" v="4" actId="47"/>
        <pc:sldMkLst>
          <pc:docMk/>
          <pc:sldMk cId="1921635104" sldId="292"/>
        </pc:sldMkLst>
      </pc:sldChg>
      <pc:sldChg chg="del">
        <pc:chgData name="Chan Ee Hong" userId="cf657ea1-a02b-4814-a06c-e1a0458c92a1" providerId="ADAL" clId="{7E0E20B2-D58A-43B4-8A9D-12D85AB202F4}" dt="2024-01-31T09:17:55.449" v="4" actId="47"/>
        <pc:sldMkLst>
          <pc:docMk/>
          <pc:sldMk cId="3422351702" sldId="293"/>
        </pc:sldMkLst>
      </pc:sldChg>
      <pc:sldChg chg="del">
        <pc:chgData name="Chan Ee Hong" userId="cf657ea1-a02b-4814-a06c-e1a0458c92a1" providerId="ADAL" clId="{7E0E20B2-D58A-43B4-8A9D-12D85AB202F4}" dt="2024-01-31T09:17:55.449" v="4" actId="47"/>
        <pc:sldMkLst>
          <pc:docMk/>
          <pc:sldMk cId="1998770172" sldId="294"/>
        </pc:sldMkLst>
      </pc:sldChg>
      <pc:sldChg chg="del">
        <pc:chgData name="Chan Ee Hong" userId="cf657ea1-a02b-4814-a06c-e1a0458c92a1" providerId="ADAL" clId="{7E0E20B2-D58A-43B4-8A9D-12D85AB202F4}" dt="2024-01-31T09:17:55.449" v="4" actId="47"/>
        <pc:sldMkLst>
          <pc:docMk/>
          <pc:sldMk cId="3967250541" sldId="295"/>
        </pc:sldMkLst>
      </pc:sldChg>
      <pc:sldChg chg="del">
        <pc:chgData name="Chan Ee Hong" userId="cf657ea1-a02b-4814-a06c-e1a0458c92a1" providerId="ADAL" clId="{7E0E20B2-D58A-43B4-8A9D-12D85AB202F4}" dt="2024-01-31T09:17:55.449" v="4" actId="47"/>
        <pc:sldMkLst>
          <pc:docMk/>
          <pc:sldMk cId="501303601" sldId="298"/>
        </pc:sldMkLst>
      </pc:sldChg>
      <pc:sldChg chg="del">
        <pc:chgData name="Chan Ee Hong" userId="cf657ea1-a02b-4814-a06c-e1a0458c92a1" providerId="ADAL" clId="{7E0E20B2-D58A-43B4-8A9D-12D85AB202F4}" dt="2024-01-31T09:17:55.449" v="4" actId="47"/>
        <pc:sldMkLst>
          <pc:docMk/>
          <pc:sldMk cId="516472680" sldId="299"/>
        </pc:sldMkLst>
      </pc:sldChg>
      <pc:sldChg chg="del">
        <pc:chgData name="Chan Ee Hong" userId="cf657ea1-a02b-4814-a06c-e1a0458c92a1" providerId="ADAL" clId="{7E0E20B2-D58A-43B4-8A9D-12D85AB202F4}" dt="2024-01-31T09:17:55.449" v="4" actId="47"/>
        <pc:sldMkLst>
          <pc:docMk/>
          <pc:sldMk cId="590161717" sldId="300"/>
        </pc:sldMkLst>
      </pc:sldChg>
      <pc:sldChg chg="addSp delSp modSp mod chgLayout">
        <pc:chgData name="Chan Ee Hong" userId="cf657ea1-a02b-4814-a06c-e1a0458c92a1" providerId="ADAL" clId="{7E0E20B2-D58A-43B4-8A9D-12D85AB202F4}" dt="2024-01-31T09:30:40.601" v="367" actId="20577"/>
        <pc:sldMkLst>
          <pc:docMk/>
          <pc:sldMk cId="1635704724" sldId="302"/>
        </pc:sldMkLst>
        <pc:spChg chg="mod ord">
          <ac:chgData name="Chan Ee Hong" userId="cf657ea1-a02b-4814-a06c-e1a0458c92a1" providerId="ADAL" clId="{7E0E20B2-D58A-43B4-8A9D-12D85AB202F4}" dt="2024-01-31T09:30:17.971" v="283" actId="700"/>
          <ac:spMkLst>
            <pc:docMk/>
            <pc:sldMk cId="1635704724" sldId="302"/>
            <ac:spMk id="2" creationId="{7D4E846B-F263-775A-1C67-A37606877A8A}"/>
          </ac:spMkLst>
        </pc:spChg>
        <pc:spChg chg="add mod ord">
          <ac:chgData name="Chan Ee Hong" userId="cf657ea1-a02b-4814-a06c-e1a0458c92a1" providerId="ADAL" clId="{7E0E20B2-D58A-43B4-8A9D-12D85AB202F4}" dt="2024-01-31T09:30:40.601" v="367" actId="20577"/>
          <ac:spMkLst>
            <pc:docMk/>
            <pc:sldMk cId="1635704724" sldId="302"/>
            <ac:spMk id="3" creationId="{7F593F2E-110B-E7C8-372B-9003303C940C}"/>
          </ac:spMkLst>
        </pc:spChg>
        <pc:picChg chg="del">
          <ac:chgData name="Chan Ee Hong" userId="cf657ea1-a02b-4814-a06c-e1a0458c92a1" providerId="ADAL" clId="{7E0E20B2-D58A-43B4-8A9D-12D85AB202F4}" dt="2024-01-31T09:30:11.274" v="282" actId="478"/>
          <ac:picMkLst>
            <pc:docMk/>
            <pc:sldMk cId="1635704724" sldId="302"/>
            <ac:picMk id="5" creationId="{E8388024-9DBC-0023-99D4-F4B905A92901}"/>
          </ac:picMkLst>
        </pc:picChg>
      </pc:sldChg>
      <pc:sldChg chg="addSp delSp modSp mod chgLayout">
        <pc:chgData name="Chan Ee Hong" userId="cf657ea1-a02b-4814-a06c-e1a0458c92a1" providerId="ADAL" clId="{7E0E20B2-D58A-43B4-8A9D-12D85AB202F4}" dt="2024-01-31T09:34:49.609" v="598" actId="1076"/>
        <pc:sldMkLst>
          <pc:docMk/>
          <pc:sldMk cId="3093791632" sldId="303"/>
        </pc:sldMkLst>
        <pc:spChg chg="mod ord">
          <ac:chgData name="Chan Ee Hong" userId="cf657ea1-a02b-4814-a06c-e1a0458c92a1" providerId="ADAL" clId="{7E0E20B2-D58A-43B4-8A9D-12D85AB202F4}" dt="2024-01-31T09:32:02.646" v="389" actId="700"/>
          <ac:spMkLst>
            <pc:docMk/>
            <pc:sldMk cId="3093791632" sldId="303"/>
            <ac:spMk id="2" creationId="{7D4E846B-F263-775A-1C67-A37606877A8A}"/>
          </ac:spMkLst>
        </pc:spChg>
        <pc:spChg chg="add mod ord">
          <ac:chgData name="Chan Ee Hong" userId="cf657ea1-a02b-4814-a06c-e1a0458c92a1" providerId="ADAL" clId="{7E0E20B2-D58A-43B4-8A9D-12D85AB202F4}" dt="2024-01-31T09:34:35.667" v="592" actId="1076"/>
          <ac:spMkLst>
            <pc:docMk/>
            <pc:sldMk cId="3093791632" sldId="303"/>
            <ac:spMk id="3" creationId="{376D668B-0030-3589-4C40-357F6BCA55A1}"/>
          </ac:spMkLst>
        </pc:spChg>
        <pc:spChg chg="add">
          <ac:chgData name="Chan Ee Hong" userId="cf657ea1-a02b-4814-a06c-e1a0458c92a1" providerId="ADAL" clId="{7E0E20B2-D58A-43B4-8A9D-12D85AB202F4}" dt="2024-01-31T09:34:36.827" v="593"/>
          <ac:spMkLst>
            <pc:docMk/>
            <pc:sldMk cId="3093791632" sldId="303"/>
            <ac:spMk id="8" creationId="{83DB5724-B085-170B-473D-EFF41E4EA157}"/>
          </ac:spMkLst>
        </pc:spChg>
        <pc:picChg chg="del mod">
          <ac:chgData name="Chan Ee Hong" userId="cf657ea1-a02b-4814-a06c-e1a0458c92a1" providerId="ADAL" clId="{7E0E20B2-D58A-43B4-8A9D-12D85AB202F4}" dt="2024-01-31T09:31:51.706" v="388" actId="478"/>
          <ac:picMkLst>
            <pc:docMk/>
            <pc:sldMk cId="3093791632" sldId="303"/>
            <ac:picMk id="4" creationId="{2EC218A4-DBD7-1D94-9202-B6523D8CF446}"/>
          </ac:picMkLst>
        </pc:picChg>
        <pc:picChg chg="del">
          <ac:chgData name="Chan Ee Hong" userId="cf657ea1-a02b-4814-a06c-e1a0458c92a1" providerId="ADAL" clId="{7E0E20B2-D58A-43B4-8A9D-12D85AB202F4}" dt="2024-01-31T09:31:50.466" v="386" actId="478"/>
          <ac:picMkLst>
            <pc:docMk/>
            <pc:sldMk cId="3093791632" sldId="303"/>
            <ac:picMk id="5" creationId="{E8388024-9DBC-0023-99D4-F4B905A92901}"/>
          </ac:picMkLst>
        </pc:picChg>
        <pc:picChg chg="add mod modCrop">
          <ac:chgData name="Chan Ee Hong" userId="cf657ea1-a02b-4814-a06c-e1a0458c92a1" providerId="ADAL" clId="{7E0E20B2-D58A-43B4-8A9D-12D85AB202F4}" dt="2024-01-31T09:32:32.222" v="429" actId="1076"/>
          <ac:picMkLst>
            <pc:docMk/>
            <pc:sldMk cId="3093791632" sldId="303"/>
            <ac:picMk id="7" creationId="{5774EFB5-BFB5-FF27-3FB5-D27FE545D98C}"/>
          </ac:picMkLst>
        </pc:picChg>
        <pc:picChg chg="add mod modCrop">
          <ac:chgData name="Chan Ee Hong" userId="cf657ea1-a02b-4814-a06c-e1a0458c92a1" providerId="ADAL" clId="{7E0E20B2-D58A-43B4-8A9D-12D85AB202F4}" dt="2024-01-31T09:34:49.609" v="598" actId="1076"/>
          <ac:picMkLst>
            <pc:docMk/>
            <pc:sldMk cId="3093791632" sldId="303"/>
            <ac:picMk id="9" creationId="{85FDD164-2A3A-8961-761D-A03F48DC671F}"/>
          </ac:picMkLst>
        </pc:picChg>
      </pc:sldChg>
      <pc:sldChg chg="del">
        <pc:chgData name="Chan Ee Hong" userId="cf657ea1-a02b-4814-a06c-e1a0458c92a1" providerId="ADAL" clId="{7E0E20B2-D58A-43B4-8A9D-12D85AB202F4}" dt="2024-01-31T09:36:39.804" v="645" actId="47"/>
        <pc:sldMkLst>
          <pc:docMk/>
          <pc:sldMk cId="1549046351" sldId="304"/>
        </pc:sldMkLst>
      </pc:sldChg>
      <pc:sldChg chg="del">
        <pc:chgData name="Chan Ee Hong" userId="cf657ea1-a02b-4814-a06c-e1a0458c92a1" providerId="ADAL" clId="{7E0E20B2-D58A-43B4-8A9D-12D85AB202F4}" dt="2024-01-31T09:36:40.554" v="646" actId="47"/>
        <pc:sldMkLst>
          <pc:docMk/>
          <pc:sldMk cId="788194066" sldId="305"/>
        </pc:sldMkLst>
      </pc:sldChg>
      <pc:sldChg chg="modSp add mod">
        <pc:chgData name="Chan Ee Hong" userId="cf657ea1-a02b-4814-a06c-e1a0458c92a1" providerId="ADAL" clId="{7E0E20B2-D58A-43B4-8A9D-12D85AB202F4}" dt="2024-01-31T09:37:51.209" v="650" actId="20577"/>
        <pc:sldMkLst>
          <pc:docMk/>
          <pc:sldMk cId="3346412763" sldId="307"/>
        </pc:sldMkLst>
        <pc:spChg chg="mod">
          <ac:chgData name="Chan Ee Hong" userId="cf657ea1-a02b-4814-a06c-e1a0458c92a1" providerId="ADAL" clId="{7E0E20B2-D58A-43B4-8A9D-12D85AB202F4}" dt="2024-01-31T09:37:51.209" v="650" actId="20577"/>
          <ac:spMkLst>
            <pc:docMk/>
            <pc:sldMk cId="3346412763" sldId="307"/>
            <ac:spMk id="4" creationId="{0E2F2F84-C73A-FA2C-F226-9C5B5C0951B1}"/>
          </ac:spMkLst>
        </pc:spChg>
        <pc:spChg chg="mod">
          <ac:chgData name="Chan Ee Hong" userId="cf657ea1-a02b-4814-a06c-e1a0458c92a1" providerId="ADAL" clId="{7E0E20B2-D58A-43B4-8A9D-12D85AB202F4}" dt="2024-01-31T09:19:18.544" v="26" actId="20577"/>
          <ac:spMkLst>
            <pc:docMk/>
            <pc:sldMk cId="3346412763" sldId="307"/>
            <ac:spMk id="5" creationId="{8B2438C4-BE2B-A426-4612-CB9A7002F02D}"/>
          </ac:spMkLst>
        </pc:spChg>
      </pc:sldChg>
      <pc:sldChg chg="modSp new mod">
        <pc:chgData name="Chan Ee Hong" userId="cf657ea1-a02b-4814-a06c-e1a0458c92a1" providerId="ADAL" clId="{7E0E20B2-D58A-43B4-8A9D-12D85AB202F4}" dt="2024-01-31T09:19:54.880" v="54" actId="20577"/>
        <pc:sldMkLst>
          <pc:docMk/>
          <pc:sldMk cId="1442449381" sldId="308"/>
        </pc:sldMkLst>
        <pc:spChg chg="mod">
          <ac:chgData name="Chan Ee Hong" userId="cf657ea1-a02b-4814-a06c-e1a0458c92a1" providerId="ADAL" clId="{7E0E20B2-D58A-43B4-8A9D-12D85AB202F4}" dt="2024-01-31T09:19:40.337" v="39" actId="20577"/>
          <ac:spMkLst>
            <pc:docMk/>
            <pc:sldMk cId="1442449381" sldId="308"/>
            <ac:spMk id="2" creationId="{1CD1CEBC-77D6-2C89-BC2F-5C78ED6ED492}"/>
          </ac:spMkLst>
        </pc:spChg>
        <pc:spChg chg="mod">
          <ac:chgData name="Chan Ee Hong" userId="cf657ea1-a02b-4814-a06c-e1a0458c92a1" providerId="ADAL" clId="{7E0E20B2-D58A-43B4-8A9D-12D85AB202F4}" dt="2024-01-31T09:19:54.880" v="54" actId="20577"/>
          <ac:spMkLst>
            <pc:docMk/>
            <pc:sldMk cId="1442449381" sldId="308"/>
            <ac:spMk id="3" creationId="{B22D89BE-170F-0394-806A-2D30CF8FBF8C}"/>
          </ac:spMkLst>
        </pc:spChg>
      </pc:sldChg>
      <pc:sldChg chg="addSp modSp new mod">
        <pc:chgData name="Chan Ee Hong" userId="cf657ea1-a02b-4814-a06c-e1a0458c92a1" providerId="ADAL" clId="{7E0E20B2-D58A-43B4-8A9D-12D85AB202F4}" dt="2024-01-31T09:21:53.116" v="103" actId="20577"/>
        <pc:sldMkLst>
          <pc:docMk/>
          <pc:sldMk cId="950393086" sldId="309"/>
        </pc:sldMkLst>
        <pc:spChg chg="mod">
          <ac:chgData name="Chan Ee Hong" userId="cf657ea1-a02b-4814-a06c-e1a0458c92a1" providerId="ADAL" clId="{7E0E20B2-D58A-43B4-8A9D-12D85AB202F4}" dt="2024-01-31T09:20:22.873" v="65" actId="20577"/>
          <ac:spMkLst>
            <pc:docMk/>
            <pc:sldMk cId="950393086" sldId="309"/>
            <ac:spMk id="2" creationId="{6DE692DA-A523-8944-7A46-7A7AE26357DF}"/>
          </ac:spMkLst>
        </pc:spChg>
        <pc:spChg chg="mod">
          <ac:chgData name="Chan Ee Hong" userId="cf657ea1-a02b-4814-a06c-e1a0458c92a1" providerId="ADAL" clId="{7E0E20B2-D58A-43B4-8A9D-12D85AB202F4}" dt="2024-01-31T09:21:14.100" v="86" actId="27636"/>
          <ac:spMkLst>
            <pc:docMk/>
            <pc:sldMk cId="950393086" sldId="309"/>
            <ac:spMk id="3" creationId="{44887303-B271-8F18-CFDB-638514FB37BE}"/>
          </ac:spMkLst>
        </pc:spChg>
        <pc:spChg chg="add mod">
          <ac:chgData name="Chan Ee Hong" userId="cf657ea1-a02b-4814-a06c-e1a0458c92a1" providerId="ADAL" clId="{7E0E20B2-D58A-43B4-8A9D-12D85AB202F4}" dt="2024-01-31T09:21:08.969" v="84" actId="1076"/>
          <ac:spMkLst>
            <pc:docMk/>
            <pc:sldMk cId="950393086" sldId="309"/>
            <ac:spMk id="4" creationId="{C2B0B853-3E2B-EA5C-33B5-AE94C297D57F}"/>
          </ac:spMkLst>
        </pc:spChg>
        <pc:spChg chg="add mod">
          <ac:chgData name="Chan Ee Hong" userId="cf657ea1-a02b-4814-a06c-e1a0458c92a1" providerId="ADAL" clId="{7E0E20B2-D58A-43B4-8A9D-12D85AB202F4}" dt="2024-01-31T09:21:53.116" v="103" actId="20577"/>
          <ac:spMkLst>
            <pc:docMk/>
            <pc:sldMk cId="950393086" sldId="309"/>
            <ac:spMk id="5" creationId="{EA8D0B20-66DB-786E-7E8A-DFB5AD163D2C}"/>
          </ac:spMkLst>
        </pc:spChg>
      </pc:sldChg>
      <pc:sldChg chg="modSp add del mod">
        <pc:chgData name="Chan Ee Hong" userId="cf657ea1-a02b-4814-a06c-e1a0458c92a1" providerId="ADAL" clId="{7E0E20B2-D58A-43B4-8A9D-12D85AB202F4}" dt="2024-01-31T09:22:20.965" v="115" actId="47"/>
        <pc:sldMkLst>
          <pc:docMk/>
          <pc:sldMk cId="3965730478" sldId="310"/>
        </pc:sldMkLst>
        <pc:spChg chg="mod">
          <ac:chgData name="Chan Ee Hong" userId="cf657ea1-a02b-4814-a06c-e1a0458c92a1" providerId="ADAL" clId="{7E0E20B2-D58A-43B4-8A9D-12D85AB202F4}" dt="2024-01-31T09:21:59.275" v="105" actId="21"/>
          <ac:spMkLst>
            <pc:docMk/>
            <pc:sldMk cId="3965730478" sldId="310"/>
            <ac:spMk id="5" creationId="{EA8D0B20-66DB-786E-7E8A-DFB5AD163D2C}"/>
          </ac:spMkLst>
        </pc:spChg>
      </pc:sldChg>
      <pc:sldChg chg="add">
        <pc:chgData name="Chan Ee Hong" userId="cf657ea1-a02b-4814-a06c-e1a0458c92a1" providerId="ADAL" clId="{7E0E20B2-D58A-43B4-8A9D-12D85AB202F4}" dt="2024-01-31T09:21:50.658" v="102" actId="2890"/>
        <pc:sldMkLst>
          <pc:docMk/>
          <pc:sldMk cId="355248505" sldId="311"/>
        </pc:sldMkLst>
      </pc:sldChg>
      <pc:sldChg chg="modSp add mod">
        <pc:chgData name="Chan Ee Hong" userId="cf657ea1-a02b-4814-a06c-e1a0458c92a1" providerId="ADAL" clId="{7E0E20B2-D58A-43B4-8A9D-12D85AB202F4}" dt="2024-01-31T09:22:03.642" v="108" actId="20577"/>
        <pc:sldMkLst>
          <pc:docMk/>
          <pc:sldMk cId="2299373297" sldId="312"/>
        </pc:sldMkLst>
        <pc:spChg chg="mod">
          <ac:chgData name="Chan Ee Hong" userId="cf657ea1-a02b-4814-a06c-e1a0458c92a1" providerId="ADAL" clId="{7E0E20B2-D58A-43B4-8A9D-12D85AB202F4}" dt="2024-01-31T09:22:03.642" v="108" actId="20577"/>
          <ac:spMkLst>
            <pc:docMk/>
            <pc:sldMk cId="2299373297" sldId="312"/>
            <ac:spMk id="5" creationId="{EA8D0B20-66DB-786E-7E8A-DFB5AD163D2C}"/>
          </ac:spMkLst>
        </pc:spChg>
      </pc:sldChg>
      <pc:sldChg chg="modSp add mod">
        <pc:chgData name="Chan Ee Hong" userId="cf657ea1-a02b-4814-a06c-e1a0458c92a1" providerId="ADAL" clId="{7E0E20B2-D58A-43B4-8A9D-12D85AB202F4}" dt="2024-01-31T09:22:19.178" v="114" actId="13926"/>
        <pc:sldMkLst>
          <pc:docMk/>
          <pc:sldMk cId="4169476714" sldId="313"/>
        </pc:sldMkLst>
        <pc:spChg chg="mod">
          <ac:chgData name="Chan Ee Hong" userId="cf657ea1-a02b-4814-a06c-e1a0458c92a1" providerId="ADAL" clId="{7E0E20B2-D58A-43B4-8A9D-12D85AB202F4}" dt="2024-01-31T09:22:19.178" v="114" actId="13926"/>
          <ac:spMkLst>
            <pc:docMk/>
            <pc:sldMk cId="4169476714" sldId="313"/>
            <ac:spMk id="5" creationId="{EA8D0B20-66DB-786E-7E8A-DFB5AD163D2C}"/>
          </ac:spMkLst>
        </pc:spChg>
      </pc:sldChg>
      <pc:sldChg chg="modSp new mod">
        <pc:chgData name="Chan Ee Hong" userId="cf657ea1-a02b-4814-a06c-e1a0458c92a1" providerId="ADAL" clId="{7E0E20B2-D58A-43B4-8A9D-12D85AB202F4}" dt="2024-01-31T09:22:56.137" v="137" actId="20577"/>
        <pc:sldMkLst>
          <pc:docMk/>
          <pc:sldMk cId="798465920" sldId="314"/>
        </pc:sldMkLst>
        <pc:spChg chg="mod">
          <ac:chgData name="Chan Ee Hong" userId="cf657ea1-a02b-4814-a06c-e1a0458c92a1" providerId="ADAL" clId="{7E0E20B2-D58A-43B4-8A9D-12D85AB202F4}" dt="2024-01-31T09:22:48.481" v="128" actId="20577"/>
          <ac:spMkLst>
            <pc:docMk/>
            <pc:sldMk cId="798465920" sldId="314"/>
            <ac:spMk id="2" creationId="{20B245CF-CF53-CF63-3E07-0EAD4176AE88}"/>
          </ac:spMkLst>
        </pc:spChg>
        <pc:spChg chg="mod">
          <ac:chgData name="Chan Ee Hong" userId="cf657ea1-a02b-4814-a06c-e1a0458c92a1" providerId="ADAL" clId="{7E0E20B2-D58A-43B4-8A9D-12D85AB202F4}" dt="2024-01-31T09:22:56.137" v="137" actId="20577"/>
          <ac:spMkLst>
            <pc:docMk/>
            <pc:sldMk cId="798465920" sldId="314"/>
            <ac:spMk id="3" creationId="{BC35573B-88DC-DE60-E0AA-64FFBF7651AF}"/>
          </ac:spMkLst>
        </pc:spChg>
      </pc:sldChg>
      <pc:sldChg chg="modSp add mod">
        <pc:chgData name="Chan Ee Hong" userId="cf657ea1-a02b-4814-a06c-e1a0458c92a1" providerId="ADAL" clId="{7E0E20B2-D58A-43B4-8A9D-12D85AB202F4}" dt="2024-01-31T09:24:11.409" v="184" actId="20577"/>
        <pc:sldMkLst>
          <pc:docMk/>
          <pc:sldMk cId="3536789561" sldId="315"/>
        </pc:sldMkLst>
        <pc:spChg chg="mod">
          <ac:chgData name="Chan Ee Hong" userId="cf657ea1-a02b-4814-a06c-e1a0458c92a1" providerId="ADAL" clId="{7E0E20B2-D58A-43B4-8A9D-12D85AB202F4}" dt="2024-01-31T09:23:01.665" v="140" actId="20577"/>
          <ac:spMkLst>
            <pc:docMk/>
            <pc:sldMk cId="3536789561" sldId="315"/>
            <ac:spMk id="2" creationId="{20B245CF-CF53-CF63-3E07-0EAD4176AE88}"/>
          </ac:spMkLst>
        </pc:spChg>
        <pc:spChg chg="mod">
          <ac:chgData name="Chan Ee Hong" userId="cf657ea1-a02b-4814-a06c-e1a0458c92a1" providerId="ADAL" clId="{7E0E20B2-D58A-43B4-8A9D-12D85AB202F4}" dt="2024-01-31T09:24:11.409" v="184" actId="20577"/>
          <ac:spMkLst>
            <pc:docMk/>
            <pc:sldMk cId="3536789561" sldId="315"/>
            <ac:spMk id="3" creationId="{BC35573B-88DC-DE60-E0AA-64FFBF7651AF}"/>
          </ac:spMkLst>
        </pc:spChg>
      </pc:sldChg>
      <pc:sldChg chg="modSp add mod">
        <pc:chgData name="Chan Ee Hong" userId="cf657ea1-a02b-4814-a06c-e1a0458c92a1" providerId="ADAL" clId="{7E0E20B2-D58A-43B4-8A9D-12D85AB202F4}" dt="2024-01-31T09:23:54.866" v="183" actId="20577"/>
        <pc:sldMkLst>
          <pc:docMk/>
          <pc:sldMk cId="3210167716" sldId="316"/>
        </pc:sldMkLst>
        <pc:spChg chg="mod">
          <ac:chgData name="Chan Ee Hong" userId="cf657ea1-a02b-4814-a06c-e1a0458c92a1" providerId="ADAL" clId="{7E0E20B2-D58A-43B4-8A9D-12D85AB202F4}" dt="2024-01-31T09:23:54.866" v="183" actId="20577"/>
          <ac:spMkLst>
            <pc:docMk/>
            <pc:sldMk cId="3210167716" sldId="316"/>
            <ac:spMk id="3" creationId="{BC35573B-88DC-DE60-E0AA-64FFBF7651AF}"/>
          </ac:spMkLst>
        </pc:spChg>
      </pc:sldChg>
      <pc:sldChg chg="modSp new mod">
        <pc:chgData name="Chan Ee Hong" userId="cf657ea1-a02b-4814-a06c-e1a0458c92a1" providerId="ADAL" clId="{7E0E20B2-D58A-43B4-8A9D-12D85AB202F4}" dt="2024-01-31T09:25:17.385" v="230" actId="20577"/>
        <pc:sldMkLst>
          <pc:docMk/>
          <pc:sldMk cId="13646062" sldId="317"/>
        </pc:sldMkLst>
        <pc:spChg chg="mod">
          <ac:chgData name="Chan Ee Hong" userId="cf657ea1-a02b-4814-a06c-e1a0458c92a1" providerId="ADAL" clId="{7E0E20B2-D58A-43B4-8A9D-12D85AB202F4}" dt="2024-01-31T09:24:26.921" v="195" actId="20577"/>
          <ac:spMkLst>
            <pc:docMk/>
            <pc:sldMk cId="13646062" sldId="317"/>
            <ac:spMk id="2" creationId="{99337E02-4A4B-2682-58FB-02805679C6FC}"/>
          </ac:spMkLst>
        </pc:spChg>
        <pc:spChg chg="mod">
          <ac:chgData name="Chan Ee Hong" userId="cf657ea1-a02b-4814-a06c-e1a0458c92a1" providerId="ADAL" clId="{7E0E20B2-D58A-43B4-8A9D-12D85AB202F4}" dt="2024-01-31T09:25:17.385" v="230" actId="20577"/>
          <ac:spMkLst>
            <pc:docMk/>
            <pc:sldMk cId="13646062" sldId="317"/>
            <ac:spMk id="3" creationId="{0CB719FD-63FA-2867-2ECC-88ECDAB8C396}"/>
          </ac:spMkLst>
        </pc:spChg>
      </pc:sldChg>
      <pc:sldChg chg="modSp add mod">
        <pc:chgData name="Chan Ee Hong" userId="cf657ea1-a02b-4814-a06c-e1a0458c92a1" providerId="ADAL" clId="{7E0E20B2-D58A-43B4-8A9D-12D85AB202F4}" dt="2024-01-31T09:25:55.808" v="248" actId="13926"/>
        <pc:sldMkLst>
          <pc:docMk/>
          <pc:sldMk cId="193143355" sldId="318"/>
        </pc:sldMkLst>
        <pc:spChg chg="mod">
          <ac:chgData name="Chan Ee Hong" userId="cf657ea1-a02b-4814-a06c-e1a0458c92a1" providerId="ADAL" clId="{7E0E20B2-D58A-43B4-8A9D-12D85AB202F4}" dt="2024-01-31T09:25:55.808" v="248" actId="13926"/>
          <ac:spMkLst>
            <pc:docMk/>
            <pc:sldMk cId="193143355" sldId="318"/>
            <ac:spMk id="3" creationId="{0CB719FD-63FA-2867-2ECC-88ECDAB8C396}"/>
          </ac:spMkLst>
        </pc:spChg>
      </pc:sldChg>
      <pc:sldChg chg="addSp modSp new mod">
        <pc:chgData name="Chan Ee Hong" userId="cf657ea1-a02b-4814-a06c-e1a0458c92a1" providerId="ADAL" clId="{7E0E20B2-D58A-43B4-8A9D-12D85AB202F4}" dt="2024-01-31T09:36:37.551" v="644" actId="1076"/>
        <pc:sldMkLst>
          <pc:docMk/>
          <pc:sldMk cId="4080436150" sldId="319"/>
        </pc:sldMkLst>
        <pc:spChg chg="mod">
          <ac:chgData name="Chan Ee Hong" userId="cf657ea1-a02b-4814-a06c-e1a0458c92a1" providerId="ADAL" clId="{7E0E20B2-D58A-43B4-8A9D-12D85AB202F4}" dt="2024-01-31T09:35:36.330" v="622" actId="20577"/>
          <ac:spMkLst>
            <pc:docMk/>
            <pc:sldMk cId="4080436150" sldId="319"/>
            <ac:spMk id="2" creationId="{5A103852-8F43-A3BD-21D6-F40253DAC0C3}"/>
          </ac:spMkLst>
        </pc:spChg>
        <pc:spChg chg="mod">
          <ac:chgData name="Chan Ee Hong" userId="cf657ea1-a02b-4814-a06c-e1a0458c92a1" providerId="ADAL" clId="{7E0E20B2-D58A-43B4-8A9D-12D85AB202F4}" dt="2024-01-31T09:35:42.505" v="635" actId="20577"/>
          <ac:spMkLst>
            <pc:docMk/>
            <pc:sldMk cId="4080436150" sldId="319"/>
            <ac:spMk id="3" creationId="{37A38325-95B7-7D6A-EBD4-E7B5E66139E0}"/>
          </ac:spMkLst>
        </pc:spChg>
        <pc:picChg chg="add mod">
          <ac:chgData name="Chan Ee Hong" userId="cf657ea1-a02b-4814-a06c-e1a0458c92a1" providerId="ADAL" clId="{7E0E20B2-D58A-43B4-8A9D-12D85AB202F4}" dt="2024-01-31T09:36:01.901" v="640" actId="1076"/>
          <ac:picMkLst>
            <pc:docMk/>
            <pc:sldMk cId="4080436150" sldId="319"/>
            <ac:picMk id="2050" creationId="{1FCEFB41-9A93-2FE6-5EDF-70620B16FF15}"/>
          </ac:picMkLst>
        </pc:picChg>
        <pc:picChg chg="add mod">
          <ac:chgData name="Chan Ee Hong" userId="cf657ea1-a02b-4814-a06c-e1a0458c92a1" providerId="ADAL" clId="{7E0E20B2-D58A-43B4-8A9D-12D85AB202F4}" dt="2024-01-31T09:36:37.551" v="644" actId="1076"/>
          <ac:picMkLst>
            <pc:docMk/>
            <pc:sldMk cId="4080436150" sldId="319"/>
            <ac:picMk id="2052" creationId="{70F1C531-DD02-7BA1-70CF-8C84CC3E82E2}"/>
          </ac:picMkLst>
        </pc:picChg>
      </pc:sldChg>
    </pc:docChg>
  </pc:docChgLst>
  <pc:docChgLst>
    <pc:chgData name="Chan Ee Hong" userId="cf657ea1-a02b-4814-a06c-e1a0458c92a1" providerId="ADAL" clId="{66E14D8B-30DC-41D5-AA31-5820D8E715BB}"/>
    <pc:docChg chg="undo custSel addSld delSld modSld">
      <pc:chgData name="Chan Ee Hong" userId="cf657ea1-a02b-4814-a06c-e1a0458c92a1" providerId="ADAL" clId="{66E14D8B-30DC-41D5-AA31-5820D8E715BB}" dt="2024-02-07T16:25:22.388" v="1102"/>
      <pc:docMkLst>
        <pc:docMk/>
      </pc:docMkLst>
      <pc:sldChg chg="modSp mod">
        <pc:chgData name="Chan Ee Hong" userId="cf657ea1-a02b-4814-a06c-e1a0458c92a1" providerId="ADAL" clId="{66E14D8B-30DC-41D5-AA31-5820D8E715BB}" dt="2024-02-07T15:36:41.148" v="1" actId="20577"/>
        <pc:sldMkLst>
          <pc:docMk/>
          <pc:sldMk cId="3799789480" sldId="256"/>
        </pc:sldMkLst>
        <pc:spChg chg="mod">
          <ac:chgData name="Chan Ee Hong" userId="cf657ea1-a02b-4814-a06c-e1a0458c92a1" providerId="ADAL" clId="{66E14D8B-30DC-41D5-AA31-5820D8E715BB}" dt="2024-02-07T15:36:41.148" v="1" actId="20577"/>
          <ac:spMkLst>
            <pc:docMk/>
            <pc:sldMk cId="3799789480" sldId="256"/>
            <ac:spMk id="2" creationId="{9A6980B2-5705-0CF9-A884-10780E6C0D96}"/>
          </ac:spMkLst>
        </pc:spChg>
      </pc:sldChg>
      <pc:sldChg chg="addSp delSp modSp mod">
        <pc:chgData name="Chan Ee Hong" userId="cf657ea1-a02b-4814-a06c-e1a0458c92a1" providerId="ADAL" clId="{66E14D8B-30DC-41D5-AA31-5820D8E715BB}" dt="2024-02-07T15:40:39.989" v="42" actId="478"/>
        <pc:sldMkLst>
          <pc:docMk/>
          <pc:sldMk cId="2507090794" sldId="263"/>
        </pc:sldMkLst>
        <pc:spChg chg="mod">
          <ac:chgData name="Chan Ee Hong" userId="cf657ea1-a02b-4814-a06c-e1a0458c92a1" providerId="ADAL" clId="{66E14D8B-30DC-41D5-AA31-5820D8E715BB}" dt="2024-02-07T15:40:38.974" v="41" actId="6549"/>
          <ac:spMkLst>
            <pc:docMk/>
            <pc:sldMk cId="2507090794" sldId="263"/>
            <ac:spMk id="5" creationId="{8B2438C4-BE2B-A426-4612-CB9A7002F02D}"/>
          </ac:spMkLst>
        </pc:spChg>
        <pc:picChg chg="add mod modCrop">
          <ac:chgData name="Chan Ee Hong" userId="cf657ea1-a02b-4814-a06c-e1a0458c92a1" providerId="ADAL" clId="{66E14D8B-30DC-41D5-AA31-5820D8E715BB}" dt="2024-02-07T15:39:09.704" v="9" actId="1076"/>
          <ac:picMkLst>
            <pc:docMk/>
            <pc:sldMk cId="2507090794" sldId="263"/>
            <ac:picMk id="3" creationId="{F43BD58A-59EA-8ECF-ACA5-603FBC6CDDEB}"/>
          </ac:picMkLst>
        </pc:picChg>
        <pc:picChg chg="add del mod modCrop">
          <ac:chgData name="Chan Ee Hong" userId="cf657ea1-a02b-4814-a06c-e1a0458c92a1" providerId="ADAL" clId="{66E14D8B-30DC-41D5-AA31-5820D8E715BB}" dt="2024-02-07T15:40:39.989" v="42" actId="478"/>
          <ac:picMkLst>
            <pc:docMk/>
            <pc:sldMk cId="2507090794" sldId="263"/>
            <ac:picMk id="7" creationId="{4FF4308A-DF9C-58DA-F66D-866CA8E3468F}"/>
          </ac:picMkLst>
        </pc:picChg>
      </pc:sldChg>
      <pc:sldChg chg="del">
        <pc:chgData name="Chan Ee Hong" userId="cf657ea1-a02b-4814-a06c-e1a0458c92a1" providerId="ADAL" clId="{66E14D8B-30DC-41D5-AA31-5820D8E715BB}" dt="2024-02-07T15:36:43.331" v="2" actId="47"/>
        <pc:sldMkLst>
          <pc:docMk/>
          <pc:sldMk cId="658711767" sldId="306"/>
        </pc:sldMkLst>
      </pc:sldChg>
      <pc:sldChg chg="addSp modSp mod">
        <pc:chgData name="Chan Ee Hong" userId="cf657ea1-a02b-4814-a06c-e1a0458c92a1" providerId="ADAL" clId="{66E14D8B-30DC-41D5-AA31-5820D8E715BB}" dt="2024-02-07T15:43:21.365" v="95" actId="20577"/>
        <pc:sldMkLst>
          <pc:docMk/>
          <pc:sldMk cId="3346412763" sldId="307"/>
        </pc:sldMkLst>
        <pc:spChg chg="mod">
          <ac:chgData name="Chan Ee Hong" userId="cf657ea1-a02b-4814-a06c-e1a0458c92a1" providerId="ADAL" clId="{66E14D8B-30DC-41D5-AA31-5820D8E715BB}" dt="2024-02-07T15:43:21.365" v="95" actId="20577"/>
          <ac:spMkLst>
            <pc:docMk/>
            <pc:sldMk cId="3346412763" sldId="307"/>
            <ac:spMk id="5" creationId="{8B2438C4-BE2B-A426-4612-CB9A7002F02D}"/>
          </ac:spMkLst>
        </pc:spChg>
        <pc:picChg chg="add mod modCrop">
          <ac:chgData name="Chan Ee Hong" userId="cf657ea1-a02b-4814-a06c-e1a0458c92a1" providerId="ADAL" clId="{66E14D8B-30DC-41D5-AA31-5820D8E715BB}" dt="2024-02-07T15:42:50.327" v="72" actId="1076"/>
          <ac:picMkLst>
            <pc:docMk/>
            <pc:sldMk cId="3346412763" sldId="307"/>
            <ac:picMk id="3" creationId="{5E048EA9-7ABD-289E-4D9B-2D86D37C7BB5}"/>
          </ac:picMkLst>
        </pc:picChg>
      </pc:sldChg>
      <pc:sldChg chg="addSp modSp mod">
        <pc:chgData name="Chan Ee Hong" userId="cf657ea1-a02b-4814-a06c-e1a0458c92a1" providerId="ADAL" clId="{66E14D8B-30DC-41D5-AA31-5820D8E715BB}" dt="2024-02-07T15:49:45.086" v="249" actId="1076"/>
        <pc:sldMkLst>
          <pc:docMk/>
          <pc:sldMk cId="1442449381" sldId="308"/>
        </pc:sldMkLst>
        <pc:spChg chg="mod">
          <ac:chgData name="Chan Ee Hong" userId="cf657ea1-a02b-4814-a06c-e1a0458c92a1" providerId="ADAL" clId="{66E14D8B-30DC-41D5-AA31-5820D8E715BB}" dt="2024-02-07T15:46:52.317" v="155" actId="20577"/>
          <ac:spMkLst>
            <pc:docMk/>
            <pc:sldMk cId="1442449381" sldId="308"/>
            <ac:spMk id="3" creationId="{B22D89BE-170F-0394-806A-2D30CF8FBF8C}"/>
          </ac:spMkLst>
        </pc:spChg>
        <pc:spChg chg="add mod">
          <ac:chgData name="Chan Ee Hong" userId="cf657ea1-a02b-4814-a06c-e1a0458c92a1" providerId="ADAL" clId="{66E14D8B-30DC-41D5-AA31-5820D8E715BB}" dt="2024-02-07T15:49:45.086" v="249" actId="1076"/>
          <ac:spMkLst>
            <pc:docMk/>
            <pc:sldMk cId="1442449381" sldId="308"/>
            <ac:spMk id="4" creationId="{26E8E694-1DDE-9FC5-6DDA-0CFBDDF8D886}"/>
          </ac:spMkLst>
        </pc:spChg>
      </pc:sldChg>
      <pc:sldChg chg="delSp modSp mod">
        <pc:chgData name="Chan Ee Hong" userId="cf657ea1-a02b-4814-a06c-e1a0458c92a1" providerId="ADAL" clId="{66E14D8B-30DC-41D5-AA31-5820D8E715BB}" dt="2024-02-07T15:53:02.476" v="331" actId="20577"/>
        <pc:sldMkLst>
          <pc:docMk/>
          <pc:sldMk cId="950393086" sldId="309"/>
        </pc:sldMkLst>
        <pc:spChg chg="mod">
          <ac:chgData name="Chan Ee Hong" userId="cf657ea1-a02b-4814-a06c-e1a0458c92a1" providerId="ADAL" clId="{66E14D8B-30DC-41D5-AA31-5820D8E715BB}" dt="2024-02-07T15:53:02.476" v="331" actId="20577"/>
          <ac:spMkLst>
            <pc:docMk/>
            <pc:sldMk cId="950393086" sldId="309"/>
            <ac:spMk id="2" creationId="{6DE692DA-A523-8944-7A46-7A7AE26357DF}"/>
          </ac:spMkLst>
        </pc:spChg>
        <pc:spChg chg="mod">
          <ac:chgData name="Chan Ee Hong" userId="cf657ea1-a02b-4814-a06c-e1a0458c92a1" providerId="ADAL" clId="{66E14D8B-30DC-41D5-AA31-5820D8E715BB}" dt="2024-02-07T15:52:50.994" v="322" actId="27636"/>
          <ac:spMkLst>
            <pc:docMk/>
            <pc:sldMk cId="950393086" sldId="309"/>
            <ac:spMk id="3" creationId="{44887303-B271-8F18-CFDB-638514FB37BE}"/>
          </ac:spMkLst>
        </pc:spChg>
        <pc:spChg chg="del">
          <ac:chgData name="Chan Ee Hong" userId="cf657ea1-a02b-4814-a06c-e1a0458c92a1" providerId="ADAL" clId="{66E14D8B-30DC-41D5-AA31-5820D8E715BB}" dt="2024-02-07T15:51:13.075" v="256" actId="478"/>
          <ac:spMkLst>
            <pc:docMk/>
            <pc:sldMk cId="950393086" sldId="309"/>
            <ac:spMk id="4" creationId="{C2B0B853-3E2B-EA5C-33B5-AE94C297D57F}"/>
          </ac:spMkLst>
        </pc:spChg>
        <pc:spChg chg="del">
          <ac:chgData name="Chan Ee Hong" userId="cf657ea1-a02b-4814-a06c-e1a0458c92a1" providerId="ADAL" clId="{66E14D8B-30DC-41D5-AA31-5820D8E715BB}" dt="2024-02-07T15:51:14.460" v="257" actId="478"/>
          <ac:spMkLst>
            <pc:docMk/>
            <pc:sldMk cId="950393086" sldId="309"/>
            <ac:spMk id="5" creationId="{EA8D0B20-66DB-786E-7E8A-DFB5AD163D2C}"/>
          </ac:spMkLst>
        </pc:spChg>
      </pc:sldChg>
      <pc:sldChg chg="del">
        <pc:chgData name="Chan Ee Hong" userId="cf657ea1-a02b-4814-a06c-e1a0458c92a1" providerId="ADAL" clId="{66E14D8B-30DC-41D5-AA31-5820D8E715BB}" dt="2024-02-07T15:53:08.024" v="332" actId="47"/>
        <pc:sldMkLst>
          <pc:docMk/>
          <pc:sldMk cId="355248505" sldId="311"/>
        </pc:sldMkLst>
      </pc:sldChg>
      <pc:sldChg chg="del">
        <pc:chgData name="Chan Ee Hong" userId="cf657ea1-a02b-4814-a06c-e1a0458c92a1" providerId="ADAL" clId="{66E14D8B-30DC-41D5-AA31-5820D8E715BB}" dt="2024-02-07T15:53:08.888" v="333" actId="47"/>
        <pc:sldMkLst>
          <pc:docMk/>
          <pc:sldMk cId="2299373297" sldId="312"/>
        </pc:sldMkLst>
      </pc:sldChg>
      <pc:sldChg chg="del">
        <pc:chgData name="Chan Ee Hong" userId="cf657ea1-a02b-4814-a06c-e1a0458c92a1" providerId="ADAL" clId="{66E14D8B-30DC-41D5-AA31-5820D8E715BB}" dt="2024-02-07T15:53:09.590" v="334" actId="47"/>
        <pc:sldMkLst>
          <pc:docMk/>
          <pc:sldMk cId="4169476714" sldId="313"/>
        </pc:sldMkLst>
      </pc:sldChg>
      <pc:sldChg chg="modSp mod">
        <pc:chgData name="Chan Ee Hong" userId="cf657ea1-a02b-4814-a06c-e1a0458c92a1" providerId="ADAL" clId="{66E14D8B-30DC-41D5-AA31-5820D8E715BB}" dt="2024-02-07T15:53:31.899" v="356" actId="20577"/>
        <pc:sldMkLst>
          <pc:docMk/>
          <pc:sldMk cId="798465920" sldId="314"/>
        </pc:sldMkLst>
        <pc:spChg chg="mod">
          <ac:chgData name="Chan Ee Hong" userId="cf657ea1-a02b-4814-a06c-e1a0458c92a1" providerId="ADAL" clId="{66E14D8B-30DC-41D5-AA31-5820D8E715BB}" dt="2024-02-07T15:53:31.899" v="356" actId="20577"/>
          <ac:spMkLst>
            <pc:docMk/>
            <pc:sldMk cId="798465920" sldId="314"/>
            <ac:spMk id="2" creationId="{20B245CF-CF53-CF63-3E07-0EAD4176AE88}"/>
          </ac:spMkLst>
        </pc:spChg>
        <pc:spChg chg="mod">
          <ac:chgData name="Chan Ee Hong" userId="cf657ea1-a02b-4814-a06c-e1a0458c92a1" providerId="ADAL" clId="{66E14D8B-30DC-41D5-AA31-5820D8E715BB}" dt="2024-02-07T15:53:26.116" v="345" actId="20577"/>
          <ac:spMkLst>
            <pc:docMk/>
            <pc:sldMk cId="798465920" sldId="314"/>
            <ac:spMk id="3" creationId="{BC35573B-88DC-DE60-E0AA-64FFBF7651AF}"/>
          </ac:spMkLst>
        </pc:spChg>
      </pc:sldChg>
      <pc:sldChg chg="modSp del mod">
        <pc:chgData name="Chan Ee Hong" userId="cf657ea1-a02b-4814-a06c-e1a0458c92a1" providerId="ADAL" clId="{66E14D8B-30DC-41D5-AA31-5820D8E715BB}" dt="2024-02-07T15:54:07.790" v="364" actId="47"/>
        <pc:sldMkLst>
          <pc:docMk/>
          <pc:sldMk cId="3536789561" sldId="315"/>
        </pc:sldMkLst>
        <pc:spChg chg="mod">
          <ac:chgData name="Chan Ee Hong" userId="cf657ea1-a02b-4814-a06c-e1a0458c92a1" providerId="ADAL" clId="{66E14D8B-30DC-41D5-AA31-5820D8E715BB}" dt="2024-02-07T15:54:01.310" v="363"/>
          <ac:spMkLst>
            <pc:docMk/>
            <pc:sldMk cId="3536789561" sldId="315"/>
            <ac:spMk id="3" creationId="{BC35573B-88DC-DE60-E0AA-64FFBF7651AF}"/>
          </ac:spMkLst>
        </pc:spChg>
      </pc:sldChg>
      <pc:sldChg chg="del">
        <pc:chgData name="Chan Ee Hong" userId="cf657ea1-a02b-4814-a06c-e1a0458c92a1" providerId="ADAL" clId="{66E14D8B-30DC-41D5-AA31-5820D8E715BB}" dt="2024-02-07T15:54:08.477" v="365" actId="47"/>
        <pc:sldMkLst>
          <pc:docMk/>
          <pc:sldMk cId="3210167716" sldId="316"/>
        </pc:sldMkLst>
      </pc:sldChg>
      <pc:sldChg chg="addSp modSp mod">
        <pc:chgData name="Chan Ee Hong" userId="cf657ea1-a02b-4814-a06c-e1a0458c92a1" providerId="ADAL" clId="{66E14D8B-30DC-41D5-AA31-5820D8E715BB}" dt="2024-02-07T15:57:44.205" v="460" actId="20577"/>
        <pc:sldMkLst>
          <pc:docMk/>
          <pc:sldMk cId="13646062" sldId="317"/>
        </pc:sldMkLst>
        <pc:spChg chg="mod">
          <ac:chgData name="Chan Ee Hong" userId="cf657ea1-a02b-4814-a06c-e1a0458c92a1" providerId="ADAL" clId="{66E14D8B-30DC-41D5-AA31-5820D8E715BB}" dt="2024-02-07T15:54:10.875" v="367" actId="20577"/>
          <ac:spMkLst>
            <pc:docMk/>
            <pc:sldMk cId="13646062" sldId="317"/>
            <ac:spMk id="2" creationId="{99337E02-4A4B-2682-58FB-02805679C6FC}"/>
          </ac:spMkLst>
        </pc:spChg>
        <pc:spChg chg="mod">
          <ac:chgData name="Chan Ee Hong" userId="cf657ea1-a02b-4814-a06c-e1a0458c92a1" providerId="ADAL" clId="{66E14D8B-30DC-41D5-AA31-5820D8E715BB}" dt="2024-02-07T15:57:44.205" v="460" actId="20577"/>
          <ac:spMkLst>
            <pc:docMk/>
            <pc:sldMk cId="13646062" sldId="317"/>
            <ac:spMk id="3" creationId="{0CB719FD-63FA-2867-2ECC-88ECDAB8C396}"/>
          </ac:spMkLst>
        </pc:spChg>
        <pc:picChg chg="add mod modCrop">
          <ac:chgData name="Chan Ee Hong" userId="cf657ea1-a02b-4814-a06c-e1a0458c92a1" providerId="ADAL" clId="{66E14D8B-30DC-41D5-AA31-5820D8E715BB}" dt="2024-02-07T15:55:18.088" v="398" actId="1076"/>
          <ac:picMkLst>
            <pc:docMk/>
            <pc:sldMk cId="13646062" sldId="317"/>
            <ac:picMk id="5" creationId="{5A1C4D41-1D32-7792-E252-2FAE2B987EEA}"/>
          </ac:picMkLst>
        </pc:picChg>
      </pc:sldChg>
      <pc:sldChg chg="modSp mod">
        <pc:chgData name="Chan Ee Hong" userId="cf657ea1-a02b-4814-a06c-e1a0458c92a1" providerId="ADAL" clId="{66E14D8B-30DC-41D5-AA31-5820D8E715BB}" dt="2024-02-07T15:58:53.819" v="490" actId="20577"/>
        <pc:sldMkLst>
          <pc:docMk/>
          <pc:sldMk cId="193143355" sldId="318"/>
        </pc:sldMkLst>
        <pc:spChg chg="mod">
          <ac:chgData name="Chan Ee Hong" userId="cf657ea1-a02b-4814-a06c-e1a0458c92a1" providerId="ADAL" clId="{66E14D8B-30DC-41D5-AA31-5820D8E715BB}" dt="2024-02-07T15:58:53.819" v="490" actId="20577"/>
          <ac:spMkLst>
            <pc:docMk/>
            <pc:sldMk cId="193143355" sldId="318"/>
            <ac:spMk id="3" creationId="{0CB719FD-63FA-2867-2ECC-88ECDAB8C396}"/>
          </ac:spMkLst>
        </pc:spChg>
      </pc:sldChg>
      <pc:sldChg chg="add del">
        <pc:chgData name="Chan Ee Hong" userId="cf657ea1-a02b-4814-a06c-e1a0458c92a1" providerId="ADAL" clId="{66E14D8B-30DC-41D5-AA31-5820D8E715BB}" dt="2024-02-07T15:41:34.415" v="63" actId="47"/>
        <pc:sldMkLst>
          <pc:docMk/>
          <pc:sldMk cId="260755434" sldId="320"/>
        </pc:sldMkLst>
      </pc:sldChg>
      <pc:sldChg chg="add">
        <pc:chgData name="Chan Ee Hong" userId="cf657ea1-a02b-4814-a06c-e1a0458c92a1" providerId="ADAL" clId="{66E14D8B-30DC-41D5-AA31-5820D8E715BB}" dt="2024-02-07T15:40:36.877" v="40" actId="2890"/>
        <pc:sldMkLst>
          <pc:docMk/>
          <pc:sldMk cId="1900027342" sldId="321"/>
        </pc:sldMkLst>
      </pc:sldChg>
      <pc:sldChg chg="modSp add mod">
        <pc:chgData name="Chan Ee Hong" userId="cf657ea1-a02b-4814-a06c-e1a0458c92a1" providerId="ADAL" clId="{66E14D8B-30DC-41D5-AA31-5820D8E715BB}" dt="2024-02-07T15:41:02.350" v="52" actId="5793"/>
        <pc:sldMkLst>
          <pc:docMk/>
          <pc:sldMk cId="1476954092" sldId="322"/>
        </pc:sldMkLst>
        <pc:spChg chg="mod">
          <ac:chgData name="Chan Ee Hong" userId="cf657ea1-a02b-4814-a06c-e1a0458c92a1" providerId="ADAL" clId="{66E14D8B-30DC-41D5-AA31-5820D8E715BB}" dt="2024-02-07T15:41:02.350" v="52" actId="5793"/>
          <ac:spMkLst>
            <pc:docMk/>
            <pc:sldMk cId="1476954092" sldId="322"/>
            <ac:spMk id="5" creationId="{A701300C-BB67-D61A-EA71-8C50CBD751E1}"/>
          </ac:spMkLst>
        </pc:spChg>
      </pc:sldChg>
      <pc:sldChg chg="modSp add mod">
        <pc:chgData name="Chan Ee Hong" userId="cf657ea1-a02b-4814-a06c-e1a0458c92a1" providerId="ADAL" clId="{66E14D8B-30DC-41D5-AA31-5820D8E715BB}" dt="2024-02-07T15:41:25.781" v="62" actId="13926"/>
        <pc:sldMkLst>
          <pc:docMk/>
          <pc:sldMk cId="1285463236" sldId="323"/>
        </pc:sldMkLst>
        <pc:spChg chg="mod">
          <ac:chgData name="Chan Ee Hong" userId="cf657ea1-a02b-4814-a06c-e1a0458c92a1" providerId="ADAL" clId="{66E14D8B-30DC-41D5-AA31-5820D8E715BB}" dt="2024-02-07T15:41:25.781" v="62" actId="13926"/>
          <ac:spMkLst>
            <pc:docMk/>
            <pc:sldMk cId="1285463236" sldId="323"/>
            <ac:spMk id="5" creationId="{E582D669-75A0-352A-808F-425F7BAA1E6A}"/>
          </ac:spMkLst>
        </pc:spChg>
      </pc:sldChg>
      <pc:sldChg chg="addSp modSp add mod">
        <pc:chgData name="Chan Ee Hong" userId="cf657ea1-a02b-4814-a06c-e1a0458c92a1" providerId="ADAL" clId="{66E14D8B-30DC-41D5-AA31-5820D8E715BB}" dt="2024-02-07T15:45:21.253" v="123" actId="1076"/>
        <pc:sldMkLst>
          <pc:docMk/>
          <pc:sldMk cId="2460901499" sldId="324"/>
        </pc:sldMkLst>
        <pc:spChg chg="add mod">
          <ac:chgData name="Chan Ee Hong" userId="cf657ea1-a02b-4814-a06c-e1a0458c92a1" providerId="ADAL" clId="{66E14D8B-30DC-41D5-AA31-5820D8E715BB}" dt="2024-02-07T15:44:31.714" v="109" actId="1076"/>
          <ac:spMkLst>
            <pc:docMk/>
            <pc:sldMk cId="2460901499" sldId="324"/>
            <ac:spMk id="2" creationId="{BBB62D00-DC50-CE98-6B24-06D1D44CEDDA}"/>
          </ac:spMkLst>
        </pc:spChg>
        <pc:spChg chg="mod">
          <ac:chgData name="Chan Ee Hong" userId="cf657ea1-a02b-4814-a06c-e1a0458c92a1" providerId="ADAL" clId="{66E14D8B-30DC-41D5-AA31-5820D8E715BB}" dt="2024-02-07T15:44:24.486" v="106" actId="207"/>
          <ac:spMkLst>
            <pc:docMk/>
            <pc:sldMk cId="2460901499" sldId="324"/>
            <ac:spMk id="5" creationId="{B53D38C1-D540-BBFF-7382-E8C38BAFC87D}"/>
          </ac:spMkLst>
        </pc:spChg>
        <pc:spChg chg="add mod">
          <ac:chgData name="Chan Ee Hong" userId="cf657ea1-a02b-4814-a06c-e1a0458c92a1" providerId="ADAL" clId="{66E14D8B-30DC-41D5-AA31-5820D8E715BB}" dt="2024-02-07T15:45:21.253" v="123" actId="1076"/>
          <ac:spMkLst>
            <pc:docMk/>
            <pc:sldMk cId="2460901499" sldId="324"/>
            <ac:spMk id="8" creationId="{AC2B9E7F-9E7A-E463-FD9E-646681BD817A}"/>
          </ac:spMkLst>
        </pc:spChg>
        <pc:picChg chg="add mod modCrop">
          <ac:chgData name="Chan Ee Hong" userId="cf657ea1-a02b-4814-a06c-e1a0458c92a1" providerId="ADAL" clId="{66E14D8B-30DC-41D5-AA31-5820D8E715BB}" dt="2024-02-07T15:44:50.221" v="113" actId="1076"/>
          <ac:picMkLst>
            <pc:docMk/>
            <pc:sldMk cId="2460901499" sldId="324"/>
            <ac:picMk id="7" creationId="{6CE46ADE-EBCA-7794-B6ED-2C75AD0A8276}"/>
          </ac:picMkLst>
        </pc:picChg>
      </pc:sldChg>
      <pc:sldChg chg="addSp delSp modSp add mod">
        <pc:chgData name="Chan Ee Hong" userId="cf657ea1-a02b-4814-a06c-e1a0458c92a1" providerId="ADAL" clId="{66E14D8B-30DC-41D5-AA31-5820D8E715BB}" dt="2024-02-07T15:45:56.726" v="132" actId="1076"/>
        <pc:sldMkLst>
          <pc:docMk/>
          <pc:sldMk cId="1720849328" sldId="325"/>
        </pc:sldMkLst>
        <pc:spChg chg="del">
          <ac:chgData name="Chan Ee Hong" userId="cf657ea1-a02b-4814-a06c-e1a0458c92a1" providerId="ADAL" clId="{66E14D8B-30DC-41D5-AA31-5820D8E715BB}" dt="2024-02-07T15:45:32.747" v="124" actId="478"/>
          <ac:spMkLst>
            <pc:docMk/>
            <pc:sldMk cId="1720849328" sldId="325"/>
            <ac:spMk id="2" creationId="{DB415E01-C4BD-34F4-B178-46A2AC958873}"/>
          </ac:spMkLst>
        </pc:spChg>
        <pc:spChg chg="mod">
          <ac:chgData name="Chan Ee Hong" userId="cf657ea1-a02b-4814-a06c-e1a0458c92a1" providerId="ADAL" clId="{66E14D8B-30DC-41D5-AA31-5820D8E715BB}" dt="2024-02-07T15:44:59.270" v="116" actId="207"/>
          <ac:spMkLst>
            <pc:docMk/>
            <pc:sldMk cId="1720849328" sldId="325"/>
            <ac:spMk id="5" creationId="{4C365B90-564E-0CEB-CD27-773BB8692F6A}"/>
          </ac:spMkLst>
        </pc:spChg>
        <pc:picChg chg="del">
          <ac:chgData name="Chan Ee Hong" userId="cf657ea1-a02b-4814-a06c-e1a0458c92a1" providerId="ADAL" clId="{66E14D8B-30DC-41D5-AA31-5820D8E715BB}" dt="2024-02-07T15:45:33.660" v="125" actId="478"/>
          <ac:picMkLst>
            <pc:docMk/>
            <pc:sldMk cId="1720849328" sldId="325"/>
            <ac:picMk id="7" creationId="{4388CDCE-56DB-39D1-8C55-D9AF25C522FF}"/>
          </ac:picMkLst>
        </pc:picChg>
        <pc:picChg chg="add mod modCrop">
          <ac:chgData name="Chan Ee Hong" userId="cf657ea1-a02b-4814-a06c-e1a0458c92a1" providerId="ADAL" clId="{66E14D8B-30DC-41D5-AA31-5820D8E715BB}" dt="2024-02-07T15:45:56.726" v="132" actId="1076"/>
          <ac:picMkLst>
            <pc:docMk/>
            <pc:sldMk cId="1720849328" sldId="325"/>
            <ac:picMk id="8" creationId="{79639244-601D-44A9-67C4-C6CB606845A6}"/>
          </ac:picMkLst>
        </pc:picChg>
      </pc:sldChg>
      <pc:sldChg chg="addSp delSp modSp add mod">
        <pc:chgData name="Chan Ee Hong" userId="cf657ea1-a02b-4814-a06c-e1a0458c92a1" providerId="ADAL" clId="{66E14D8B-30DC-41D5-AA31-5820D8E715BB}" dt="2024-02-07T15:46:28.064" v="143" actId="1076"/>
        <pc:sldMkLst>
          <pc:docMk/>
          <pc:sldMk cId="2766824893" sldId="326"/>
        </pc:sldMkLst>
        <pc:spChg chg="mod">
          <ac:chgData name="Chan Ee Hong" userId="cf657ea1-a02b-4814-a06c-e1a0458c92a1" providerId="ADAL" clId="{66E14D8B-30DC-41D5-AA31-5820D8E715BB}" dt="2024-02-07T15:46:06.114" v="135" actId="207"/>
          <ac:spMkLst>
            <pc:docMk/>
            <pc:sldMk cId="2766824893" sldId="326"/>
            <ac:spMk id="5" creationId="{EE72F4AB-569A-CE89-DC25-E8B0B0201AF5}"/>
          </ac:spMkLst>
        </pc:spChg>
        <pc:picChg chg="add mod modCrop">
          <ac:chgData name="Chan Ee Hong" userId="cf657ea1-a02b-4814-a06c-e1a0458c92a1" providerId="ADAL" clId="{66E14D8B-30DC-41D5-AA31-5820D8E715BB}" dt="2024-02-07T15:46:28.064" v="143" actId="1076"/>
          <ac:picMkLst>
            <pc:docMk/>
            <pc:sldMk cId="2766824893" sldId="326"/>
            <ac:picMk id="6" creationId="{791E14B6-10DC-AB3A-8A68-E69745CEE064}"/>
          </ac:picMkLst>
        </pc:picChg>
        <pc:picChg chg="del mod">
          <ac:chgData name="Chan Ee Hong" userId="cf657ea1-a02b-4814-a06c-e1a0458c92a1" providerId="ADAL" clId="{66E14D8B-30DC-41D5-AA31-5820D8E715BB}" dt="2024-02-07T15:46:10.787" v="137" actId="478"/>
          <ac:picMkLst>
            <pc:docMk/>
            <pc:sldMk cId="2766824893" sldId="326"/>
            <ac:picMk id="8" creationId="{AD387EFA-708C-D1EE-4235-D4990EB07ADF}"/>
          </ac:picMkLst>
        </pc:picChg>
      </pc:sldChg>
      <pc:sldChg chg="addSp modSp add mod">
        <pc:chgData name="Chan Ee Hong" userId="cf657ea1-a02b-4814-a06c-e1a0458c92a1" providerId="ADAL" clId="{66E14D8B-30DC-41D5-AA31-5820D8E715BB}" dt="2024-02-07T15:49:47.873" v="250"/>
        <pc:sldMkLst>
          <pc:docMk/>
          <pc:sldMk cId="3662288588" sldId="327"/>
        </pc:sldMkLst>
        <pc:spChg chg="mod">
          <ac:chgData name="Chan Ee Hong" userId="cf657ea1-a02b-4814-a06c-e1a0458c92a1" providerId="ADAL" clId="{66E14D8B-30DC-41D5-AA31-5820D8E715BB}" dt="2024-02-07T15:48:35.319" v="223" actId="13926"/>
          <ac:spMkLst>
            <pc:docMk/>
            <pc:sldMk cId="3662288588" sldId="327"/>
            <ac:spMk id="3" creationId="{CF70D084-4ED3-C871-6DE2-B1265E81A17B}"/>
          </ac:spMkLst>
        </pc:spChg>
        <pc:spChg chg="add mod ord">
          <ac:chgData name="Chan Ee Hong" userId="cf657ea1-a02b-4814-a06c-e1a0458c92a1" providerId="ADAL" clId="{66E14D8B-30DC-41D5-AA31-5820D8E715BB}" dt="2024-02-07T15:48:53.211" v="227" actId="167"/>
          <ac:spMkLst>
            <pc:docMk/>
            <pc:sldMk cId="3662288588" sldId="327"/>
            <ac:spMk id="4" creationId="{310A8DDC-A98C-FBD4-6F3A-6F7645F5A695}"/>
          </ac:spMkLst>
        </pc:spChg>
        <pc:spChg chg="add mod">
          <ac:chgData name="Chan Ee Hong" userId="cf657ea1-a02b-4814-a06c-e1a0458c92a1" providerId="ADAL" clId="{66E14D8B-30DC-41D5-AA31-5820D8E715BB}" dt="2024-02-07T15:49:47.873" v="250"/>
          <ac:spMkLst>
            <pc:docMk/>
            <pc:sldMk cId="3662288588" sldId="327"/>
            <ac:spMk id="5" creationId="{6B5ADCD3-20DA-E60E-0E81-C882A9F9487C}"/>
          </ac:spMkLst>
        </pc:spChg>
      </pc:sldChg>
      <pc:sldChg chg="addSp modSp add mod">
        <pc:chgData name="Chan Ee Hong" userId="cf657ea1-a02b-4814-a06c-e1a0458c92a1" providerId="ADAL" clId="{66E14D8B-30DC-41D5-AA31-5820D8E715BB}" dt="2024-02-07T15:57:41.523" v="459" actId="20577"/>
        <pc:sldMkLst>
          <pc:docMk/>
          <pc:sldMk cId="1331804118" sldId="328"/>
        </pc:sldMkLst>
        <pc:spChg chg="mod">
          <ac:chgData name="Chan Ee Hong" userId="cf657ea1-a02b-4814-a06c-e1a0458c92a1" providerId="ADAL" clId="{66E14D8B-30DC-41D5-AA31-5820D8E715BB}" dt="2024-02-07T15:57:41.523" v="459" actId="20577"/>
          <ac:spMkLst>
            <pc:docMk/>
            <pc:sldMk cId="1331804118" sldId="328"/>
            <ac:spMk id="3" creationId="{A2C5CB82-62CC-6A46-9D98-4D5C0C90E18E}"/>
          </ac:spMkLst>
        </pc:spChg>
        <pc:spChg chg="add mod">
          <ac:chgData name="Chan Ee Hong" userId="cf657ea1-a02b-4814-a06c-e1a0458c92a1" providerId="ADAL" clId="{66E14D8B-30DC-41D5-AA31-5820D8E715BB}" dt="2024-02-07T15:56:26.634" v="420" actId="1076"/>
          <ac:spMkLst>
            <pc:docMk/>
            <pc:sldMk cId="1331804118" sldId="328"/>
            <ac:spMk id="4" creationId="{D3059109-5F76-802A-6EFD-5316877E6B1F}"/>
          </ac:spMkLst>
        </pc:spChg>
      </pc:sldChg>
      <pc:sldChg chg="addSp modSp add mod">
        <pc:chgData name="Chan Ee Hong" userId="cf657ea1-a02b-4814-a06c-e1a0458c92a1" providerId="ADAL" clId="{66E14D8B-30DC-41D5-AA31-5820D8E715BB}" dt="2024-02-07T15:57:07.865" v="434" actId="13926"/>
        <pc:sldMkLst>
          <pc:docMk/>
          <pc:sldMk cId="4261165366" sldId="329"/>
        </pc:sldMkLst>
        <pc:spChg chg="mod">
          <ac:chgData name="Chan Ee Hong" userId="cf657ea1-a02b-4814-a06c-e1a0458c92a1" providerId="ADAL" clId="{66E14D8B-30DC-41D5-AA31-5820D8E715BB}" dt="2024-02-07T15:56:57.307" v="430" actId="20577"/>
          <ac:spMkLst>
            <pc:docMk/>
            <pc:sldMk cId="4261165366" sldId="329"/>
            <ac:spMk id="3" creationId="{FD356AA2-2C99-799F-9EBC-140356F2EA9E}"/>
          </ac:spMkLst>
        </pc:spChg>
        <pc:spChg chg="add mod">
          <ac:chgData name="Chan Ee Hong" userId="cf657ea1-a02b-4814-a06c-e1a0458c92a1" providerId="ADAL" clId="{66E14D8B-30DC-41D5-AA31-5820D8E715BB}" dt="2024-02-07T15:57:07.865" v="434" actId="13926"/>
          <ac:spMkLst>
            <pc:docMk/>
            <pc:sldMk cId="4261165366" sldId="329"/>
            <ac:spMk id="6" creationId="{A4A03720-DCE1-FE24-832B-4F03707903D4}"/>
          </ac:spMkLst>
        </pc:spChg>
      </pc:sldChg>
      <pc:sldChg chg="addSp modSp add mod">
        <pc:chgData name="Chan Ee Hong" userId="cf657ea1-a02b-4814-a06c-e1a0458c92a1" providerId="ADAL" clId="{66E14D8B-30DC-41D5-AA31-5820D8E715BB}" dt="2024-02-07T15:57:33.215" v="458" actId="1076"/>
        <pc:sldMkLst>
          <pc:docMk/>
          <pc:sldMk cId="1912927503" sldId="330"/>
        </pc:sldMkLst>
        <pc:spChg chg="add mod">
          <ac:chgData name="Chan Ee Hong" userId="cf657ea1-a02b-4814-a06c-e1a0458c92a1" providerId="ADAL" clId="{66E14D8B-30DC-41D5-AA31-5820D8E715BB}" dt="2024-02-07T15:57:33.215" v="458" actId="1076"/>
          <ac:spMkLst>
            <pc:docMk/>
            <pc:sldMk cId="1912927503" sldId="330"/>
            <ac:spMk id="7" creationId="{E9DFBD23-B9D2-A88F-966B-54C579FF18CF}"/>
          </ac:spMkLst>
        </pc:spChg>
      </pc:sldChg>
      <pc:sldChg chg="addSp modSp add mod">
        <pc:chgData name="Chan Ee Hong" userId="cf657ea1-a02b-4814-a06c-e1a0458c92a1" providerId="ADAL" clId="{66E14D8B-30DC-41D5-AA31-5820D8E715BB}" dt="2024-02-07T16:00:11.299" v="531" actId="6549"/>
        <pc:sldMkLst>
          <pc:docMk/>
          <pc:sldMk cId="1245285746" sldId="331"/>
        </pc:sldMkLst>
        <pc:spChg chg="add mod">
          <ac:chgData name="Chan Ee Hong" userId="cf657ea1-a02b-4814-a06c-e1a0458c92a1" providerId="ADAL" clId="{66E14D8B-30DC-41D5-AA31-5820D8E715BB}" dt="2024-02-07T16:00:11.299" v="531" actId="6549"/>
          <ac:spMkLst>
            <pc:docMk/>
            <pc:sldMk cId="1245285746" sldId="331"/>
            <ac:spMk id="4" creationId="{65CCB412-F2D1-606C-22AD-BCC47C775360}"/>
          </ac:spMkLst>
        </pc:spChg>
      </pc:sldChg>
      <pc:sldChg chg="addSp modSp add mod">
        <pc:chgData name="Chan Ee Hong" userId="cf657ea1-a02b-4814-a06c-e1a0458c92a1" providerId="ADAL" clId="{66E14D8B-30DC-41D5-AA31-5820D8E715BB}" dt="2024-02-07T15:59:28.805" v="511" actId="1076"/>
        <pc:sldMkLst>
          <pc:docMk/>
          <pc:sldMk cId="2031493283" sldId="332"/>
        </pc:sldMkLst>
        <pc:spChg chg="mod">
          <ac:chgData name="Chan Ee Hong" userId="cf657ea1-a02b-4814-a06c-e1a0458c92a1" providerId="ADAL" clId="{66E14D8B-30DC-41D5-AA31-5820D8E715BB}" dt="2024-02-07T15:59:23.907" v="509" actId="20577"/>
          <ac:spMkLst>
            <pc:docMk/>
            <pc:sldMk cId="2031493283" sldId="332"/>
            <ac:spMk id="4" creationId="{18FEFD0D-16F1-A9FA-4C1B-387593F0E7F6}"/>
          </ac:spMkLst>
        </pc:spChg>
        <pc:spChg chg="add mod">
          <ac:chgData name="Chan Ee Hong" userId="cf657ea1-a02b-4814-a06c-e1a0458c92a1" providerId="ADAL" clId="{66E14D8B-30DC-41D5-AA31-5820D8E715BB}" dt="2024-02-07T15:59:28.805" v="511" actId="1076"/>
          <ac:spMkLst>
            <pc:docMk/>
            <pc:sldMk cId="2031493283" sldId="332"/>
            <ac:spMk id="5" creationId="{921BB855-4C7B-6A3F-1D5B-948E538D713C}"/>
          </ac:spMkLst>
        </pc:spChg>
      </pc:sldChg>
      <pc:sldChg chg="addSp modSp add mod">
        <pc:chgData name="Chan Ee Hong" userId="cf657ea1-a02b-4814-a06c-e1a0458c92a1" providerId="ADAL" clId="{66E14D8B-30DC-41D5-AA31-5820D8E715BB}" dt="2024-02-07T15:59:50.658" v="520" actId="1076"/>
        <pc:sldMkLst>
          <pc:docMk/>
          <pc:sldMk cId="218681337" sldId="333"/>
        </pc:sldMkLst>
        <pc:spChg chg="add mod">
          <ac:chgData name="Chan Ee Hong" userId="cf657ea1-a02b-4814-a06c-e1a0458c92a1" providerId="ADAL" clId="{66E14D8B-30DC-41D5-AA31-5820D8E715BB}" dt="2024-02-07T15:59:50.658" v="520" actId="1076"/>
          <ac:spMkLst>
            <pc:docMk/>
            <pc:sldMk cId="218681337" sldId="333"/>
            <ac:spMk id="6" creationId="{6C7675DB-CF08-E29F-61E3-B7B78373A3AD}"/>
          </ac:spMkLst>
        </pc:spChg>
      </pc:sldChg>
      <pc:sldChg chg="addSp modSp add mod">
        <pc:chgData name="Chan Ee Hong" userId="cf657ea1-a02b-4814-a06c-e1a0458c92a1" providerId="ADAL" clId="{66E14D8B-30DC-41D5-AA31-5820D8E715BB}" dt="2024-02-07T16:00:04.719" v="527" actId="1076"/>
        <pc:sldMkLst>
          <pc:docMk/>
          <pc:sldMk cId="2453531830" sldId="334"/>
        </pc:sldMkLst>
        <pc:spChg chg="add mod">
          <ac:chgData name="Chan Ee Hong" userId="cf657ea1-a02b-4814-a06c-e1a0458c92a1" providerId="ADAL" clId="{66E14D8B-30DC-41D5-AA31-5820D8E715BB}" dt="2024-02-07T16:00:04.719" v="527" actId="1076"/>
          <ac:spMkLst>
            <pc:docMk/>
            <pc:sldMk cId="2453531830" sldId="334"/>
            <ac:spMk id="7" creationId="{DC983964-FA88-08DD-6346-14E5D5A904D0}"/>
          </ac:spMkLst>
        </pc:spChg>
      </pc:sldChg>
      <pc:sldChg chg="modSp new mod">
        <pc:chgData name="Chan Ee Hong" userId="cf657ea1-a02b-4814-a06c-e1a0458c92a1" providerId="ADAL" clId="{66E14D8B-30DC-41D5-AA31-5820D8E715BB}" dt="2024-02-07T16:07:42.010" v="573" actId="20577"/>
        <pc:sldMkLst>
          <pc:docMk/>
          <pc:sldMk cId="2022723213" sldId="335"/>
        </pc:sldMkLst>
        <pc:spChg chg="mod">
          <ac:chgData name="Chan Ee Hong" userId="cf657ea1-a02b-4814-a06c-e1a0458c92a1" providerId="ADAL" clId="{66E14D8B-30DC-41D5-AA31-5820D8E715BB}" dt="2024-02-07T16:00:23.251" v="544" actId="20577"/>
          <ac:spMkLst>
            <pc:docMk/>
            <pc:sldMk cId="2022723213" sldId="335"/>
            <ac:spMk id="2" creationId="{D62F18CF-4A35-1420-583A-67A23BB87E2E}"/>
          </ac:spMkLst>
        </pc:spChg>
        <pc:spChg chg="mod">
          <ac:chgData name="Chan Ee Hong" userId="cf657ea1-a02b-4814-a06c-e1a0458c92a1" providerId="ADAL" clId="{66E14D8B-30DC-41D5-AA31-5820D8E715BB}" dt="2024-02-07T16:07:42.010" v="573" actId="20577"/>
          <ac:spMkLst>
            <pc:docMk/>
            <pc:sldMk cId="2022723213" sldId="335"/>
            <ac:spMk id="3" creationId="{E2587AE6-5D8D-6087-07CF-BDB600EC82FE}"/>
          </ac:spMkLst>
        </pc:spChg>
      </pc:sldChg>
      <pc:sldChg chg="addSp modSp add mod">
        <pc:chgData name="Chan Ee Hong" userId="cf657ea1-a02b-4814-a06c-e1a0458c92a1" providerId="ADAL" clId="{66E14D8B-30DC-41D5-AA31-5820D8E715BB}" dt="2024-02-07T16:08:08.684" v="585"/>
        <pc:sldMkLst>
          <pc:docMk/>
          <pc:sldMk cId="1598024549" sldId="336"/>
        </pc:sldMkLst>
        <pc:spChg chg="add mod">
          <ac:chgData name="Chan Ee Hong" userId="cf657ea1-a02b-4814-a06c-e1a0458c92a1" providerId="ADAL" clId="{66E14D8B-30DC-41D5-AA31-5820D8E715BB}" dt="2024-02-07T16:08:06.985" v="583" actId="1076"/>
          <ac:spMkLst>
            <pc:docMk/>
            <pc:sldMk cId="1598024549" sldId="336"/>
            <ac:spMk id="4" creationId="{143F862F-64BE-E941-47F5-04790671B5D0}"/>
          </ac:spMkLst>
        </pc:spChg>
        <pc:spChg chg="add mod">
          <ac:chgData name="Chan Ee Hong" userId="cf657ea1-a02b-4814-a06c-e1a0458c92a1" providerId="ADAL" clId="{66E14D8B-30DC-41D5-AA31-5820D8E715BB}" dt="2024-02-07T16:08:08.684" v="585"/>
          <ac:spMkLst>
            <pc:docMk/>
            <pc:sldMk cId="1598024549" sldId="336"/>
            <ac:spMk id="5" creationId="{7B10A147-C379-FAAA-AA48-EAB64ED3607D}"/>
          </ac:spMkLst>
        </pc:spChg>
      </pc:sldChg>
      <pc:sldChg chg="addSp modSp add mod">
        <pc:chgData name="Chan Ee Hong" userId="cf657ea1-a02b-4814-a06c-e1a0458c92a1" providerId="ADAL" clId="{66E14D8B-30DC-41D5-AA31-5820D8E715BB}" dt="2024-02-07T16:08:27.589" v="593" actId="1076"/>
        <pc:sldMkLst>
          <pc:docMk/>
          <pc:sldMk cId="115752359" sldId="337"/>
        </pc:sldMkLst>
        <pc:spChg chg="add mod">
          <ac:chgData name="Chan Ee Hong" userId="cf657ea1-a02b-4814-a06c-e1a0458c92a1" providerId="ADAL" clId="{66E14D8B-30DC-41D5-AA31-5820D8E715BB}" dt="2024-02-07T16:08:27.589" v="593" actId="1076"/>
          <ac:spMkLst>
            <pc:docMk/>
            <pc:sldMk cId="115752359" sldId="337"/>
            <ac:spMk id="5" creationId="{49750570-1A3F-3DAD-EC6B-D885CB8D302A}"/>
          </ac:spMkLst>
        </pc:spChg>
      </pc:sldChg>
      <pc:sldChg chg="addSp modSp add mod">
        <pc:chgData name="Chan Ee Hong" userId="cf657ea1-a02b-4814-a06c-e1a0458c92a1" providerId="ADAL" clId="{66E14D8B-30DC-41D5-AA31-5820D8E715BB}" dt="2024-02-07T16:08:42.174" v="600" actId="1076"/>
        <pc:sldMkLst>
          <pc:docMk/>
          <pc:sldMk cId="528469432" sldId="338"/>
        </pc:sldMkLst>
        <pc:spChg chg="add mod">
          <ac:chgData name="Chan Ee Hong" userId="cf657ea1-a02b-4814-a06c-e1a0458c92a1" providerId="ADAL" clId="{66E14D8B-30DC-41D5-AA31-5820D8E715BB}" dt="2024-02-07T16:08:42.174" v="600" actId="1076"/>
          <ac:spMkLst>
            <pc:docMk/>
            <pc:sldMk cId="528469432" sldId="338"/>
            <ac:spMk id="6" creationId="{2845AC89-6DC4-1105-CC8B-53609E622217}"/>
          </ac:spMkLst>
        </pc:spChg>
      </pc:sldChg>
      <pc:sldChg chg="addSp modSp add mod">
        <pc:chgData name="Chan Ee Hong" userId="cf657ea1-a02b-4814-a06c-e1a0458c92a1" providerId="ADAL" clId="{66E14D8B-30DC-41D5-AA31-5820D8E715BB}" dt="2024-02-07T16:08:57.932" v="607" actId="1076"/>
        <pc:sldMkLst>
          <pc:docMk/>
          <pc:sldMk cId="1211631089" sldId="339"/>
        </pc:sldMkLst>
        <pc:spChg chg="add mod">
          <ac:chgData name="Chan Ee Hong" userId="cf657ea1-a02b-4814-a06c-e1a0458c92a1" providerId="ADAL" clId="{66E14D8B-30DC-41D5-AA31-5820D8E715BB}" dt="2024-02-07T16:08:57.932" v="607" actId="1076"/>
          <ac:spMkLst>
            <pc:docMk/>
            <pc:sldMk cId="1211631089" sldId="339"/>
            <ac:spMk id="7" creationId="{F1D8C276-E9F8-D2E9-13FB-981BF7DB8B06}"/>
          </ac:spMkLst>
        </pc:spChg>
      </pc:sldChg>
      <pc:sldChg chg="addSp modSp new mod">
        <pc:chgData name="Chan Ee Hong" userId="cf657ea1-a02b-4814-a06c-e1a0458c92a1" providerId="ADAL" clId="{66E14D8B-30DC-41D5-AA31-5820D8E715BB}" dt="2024-02-07T16:11:11.202" v="731" actId="20577"/>
        <pc:sldMkLst>
          <pc:docMk/>
          <pc:sldMk cId="3618337055" sldId="340"/>
        </pc:sldMkLst>
        <pc:spChg chg="mod">
          <ac:chgData name="Chan Ee Hong" userId="cf657ea1-a02b-4814-a06c-e1a0458c92a1" providerId="ADAL" clId="{66E14D8B-30DC-41D5-AA31-5820D8E715BB}" dt="2024-02-07T16:09:06.467" v="621" actId="20577"/>
          <ac:spMkLst>
            <pc:docMk/>
            <pc:sldMk cId="3618337055" sldId="340"/>
            <ac:spMk id="2" creationId="{56944ABA-282A-EA09-4D3D-76C811405D1D}"/>
          </ac:spMkLst>
        </pc:spChg>
        <pc:spChg chg="mod">
          <ac:chgData name="Chan Ee Hong" userId="cf657ea1-a02b-4814-a06c-e1a0458c92a1" providerId="ADAL" clId="{66E14D8B-30DC-41D5-AA31-5820D8E715BB}" dt="2024-02-07T16:11:11.202" v="731" actId="20577"/>
          <ac:spMkLst>
            <pc:docMk/>
            <pc:sldMk cId="3618337055" sldId="340"/>
            <ac:spMk id="3" creationId="{0E375795-823E-0413-F7D3-47B91AE2C24A}"/>
          </ac:spMkLst>
        </pc:spChg>
        <pc:picChg chg="add mod modCrop">
          <ac:chgData name="Chan Ee Hong" userId="cf657ea1-a02b-4814-a06c-e1a0458c92a1" providerId="ADAL" clId="{66E14D8B-30DC-41D5-AA31-5820D8E715BB}" dt="2024-02-07T16:10:40.711" v="675" actId="1076"/>
          <ac:picMkLst>
            <pc:docMk/>
            <pc:sldMk cId="3618337055" sldId="340"/>
            <ac:picMk id="5" creationId="{35CB885B-CA06-27C7-E3EA-A12F6FDE38C5}"/>
          </ac:picMkLst>
        </pc:picChg>
        <pc:picChg chg="add mod modCrop">
          <ac:chgData name="Chan Ee Hong" userId="cf657ea1-a02b-4814-a06c-e1a0458c92a1" providerId="ADAL" clId="{66E14D8B-30DC-41D5-AA31-5820D8E715BB}" dt="2024-02-07T16:10:59.560" v="709" actId="1076"/>
          <ac:picMkLst>
            <pc:docMk/>
            <pc:sldMk cId="3618337055" sldId="340"/>
            <ac:picMk id="7" creationId="{43C4F173-533C-5AD7-3327-BBFFD5BD08BA}"/>
          </ac:picMkLst>
        </pc:picChg>
      </pc:sldChg>
      <pc:sldChg chg="modSp add mod">
        <pc:chgData name="Chan Ee Hong" userId="cf657ea1-a02b-4814-a06c-e1a0458c92a1" providerId="ADAL" clId="{66E14D8B-30DC-41D5-AA31-5820D8E715BB}" dt="2024-02-07T16:11:38.133" v="758" actId="13926"/>
        <pc:sldMkLst>
          <pc:docMk/>
          <pc:sldMk cId="2014793169" sldId="341"/>
        </pc:sldMkLst>
        <pc:spChg chg="mod">
          <ac:chgData name="Chan Ee Hong" userId="cf657ea1-a02b-4814-a06c-e1a0458c92a1" providerId="ADAL" clId="{66E14D8B-30DC-41D5-AA31-5820D8E715BB}" dt="2024-02-07T16:11:38.133" v="758" actId="13926"/>
          <ac:spMkLst>
            <pc:docMk/>
            <pc:sldMk cId="2014793169" sldId="341"/>
            <ac:spMk id="3" creationId="{5C6DB731-4FA6-F9B4-13D6-AD8B5E8DFFCD}"/>
          </ac:spMkLst>
        </pc:spChg>
      </pc:sldChg>
      <pc:sldChg chg="modSp new mod">
        <pc:chgData name="Chan Ee Hong" userId="cf657ea1-a02b-4814-a06c-e1a0458c92a1" providerId="ADAL" clId="{66E14D8B-30DC-41D5-AA31-5820D8E715BB}" dt="2024-02-07T16:17:44.162" v="809" actId="20577"/>
        <pc:sldMkLst>
          <pc:docMk/>
          <pc:sldMk cId="1920689908" sldId="342"/>
        </pc:sldMkLst>
        <pc:spChg chg="mod">
          <ac:chgData name="Chan Ee Hong" userId="cf657ea1-a02b-4814-a06c-e1a0458c92a1" providerId="ADAL" clId="{66E14D8B-30DC-41D5-AA31-5820D8E715BB}" dt="2024-02-07T16:11:45.545" v="772" actId="20577"/>
          <ac:spMkLst>
            <pc:docMk/>
            <pc:sldMk cId="1920689908" sldId="342"/>
            <ac:spMk id="2" creationId="{6B53463B-DF60-7FC0-4CC5-9C8E67D77A89}"/>
          </ac:spMkLst>
        </pc:spChg>
        <pc:spChg chg="mod">
          <ac:chgData name="Chan Ee Hong" userId="cf657ea1-a02b-4814-a06c-e1a0458c92a1" providerId="ADAL" clId="{66E14D8B-30DC-41D5-AA31-5820D8E715BB}" dt="2024-02-07T16:17:44.162" v="809" actId="20577"/>
          <ac:spMkLst>
            <pc:docMk/>
            <pc:sldMk cId="1920689908" sldId="342"/>
            <ac:spMk id="3" creationId="{8AF1DBE6-E687-E84A-211D-83212B0DC3EB}"/>
          </ac:spMkLst>
        </pc:spChg>
      </pc:sldChg>
      <pc:sldChg chg="addSp modSp add mod">
        <pc:chgData name="Chan Ee Hong" userId="cf657ea1-a02b-4814-a06c-e1a0458c92a1" providerId="ADAL" clId="{66E14D8B-30DC-41D5-AA31-5820D8E715BB}" dt="2024-02-07T16:22:39.488" v="1007" actId="20577"/>
        <pc:sldMkLst>
          <pc:docMk/>
          <pc:sldMk cId="2336510703" sldId="343"/>
        </pc:sldMkLst>
        <pc:spChg chg="mod">
          <ac:chgData name="Chan Ee Hong" userId="cf657ea1-a02b-4814-a06c-e1a0458c92a1" providerId="ADAL" clId="{66E14D8B-30DC-41D5-AA31-5820D8E715BB}" dt="2024-02-07T16:22:39.488" v="1007" actId="20577"/>
          <ac:spMkLst>
            <pc:docMk/>
            <pc:sldMk cId="2336510703" sldId="343"/>
            <ac:spMk id="3" creationId="{26C1E38F-9E05-6ADD-3EF9-0FEA9B6EE98A}"/>
          </ac:spMkLst>
        </pc:spChg>
        <pc:spChg chg="add mod">
          <ac:chgData name="Chan Ee Hong" userId="cf657ea1-a02b-4814-a06c-e1a0458c92a1" providerId="ADAL" clId="{66E14D8B-30DC-41D5-AA31-5820D8E715BB}" dt="2024-02-07T16:22:16.075" v="965" actId="1582"/>
          <ac:spMkLst>
            <pc:docMk/>
            <pc:sldMk cId="2336510703" sldId="343"/>
            <ac:spMk id="6" creationId="{6B758D57-8EB8-DF32-1F33-07C78F4AD992}"/>
          </ac:spMkLst>
        </pc:spChg>
        <pc:cxnChg chg="add mod">
          <ac:chgData name="Chan Ee Hong" userId="cf657ea1-a02b-4814-a06c-e1a0458c92a1" providerId="ADAL" clId="{66E14D8B-30DC-41D5-AA31-5820D8E715BB}" dt="2024-02-07T16:22:12.900" v="964" actId="1582"/>
          <ac:cxnSpMkLst>
            <pc:docMk/>
            <pc:sldMk cId="2336510703" sldId="343"/>
            <ac:cxnSpMk id="5" creationId="{C1FBF95F-4E23-8FFD-872B-88210F718BAD}"/>
          </ac:cxnSpMkLst>
        </pc:cxnChg>
      </pc:sldChg>
      <pc:sldChg chg="addSp delSp modSp add mod">
        <pc:chgData name="Chan Ee Hong" userId="cf657ea1-a02b-4814-a06c-e1a0458c92a1" providerId="ADAL" clId="{66E14D8B-30DC-41D5-AA31-5820D8E715BB}" dt="2024-02-07T16:25:22.388" v="1102"/>
        <pc:sldMkLst>
          <pc:docMk/>
          <pc:sldMk cId="22778346" sldId="344"/>
        </pc:sldMkLst>
        <pc:spChg chg="mod">
          <ac:chgData name="Chan Ee Hong" userId="cf657ea1-a02b-4814-a06c-e1a0458c92a1" providerId="ADAL" clId="{66E14D8B-30DC-41D5-AA31-5820D8E715BB}" dt="2024-02-07T16:22:45.104" v="1010" actId="20577"/>
          <ac:spMkLst>
            <pc:docMk/>
            <pc:sldMk cId="22778346" sldId="344"/>
            <ac:spMk id="2" creationId="{020D6D6D-C8EA-42F5-8C16-21F753A78964}"/>
          </ac:spMkLst>
        </pc:spChg>
        <pc:spChg chg="mod">
          <ac:chgData name="Chan Ee Hong" userId="cf657ea1-a02b-4814-a06c-e1a0458c92a1" providerId="ADAL" clId="{66E14D8B-30DC-41D5-AA31-5820D8E715BB}" dt="2024-02-07T16:25:17.179" v="1101" actId="20577"/>
          <ac:spMkLst>
            <pc:docMk/>
            <pc:sldMk cId="22778346" sldId="344"/>
            <ac:spMk id="3" creationId="{E09B0FDC-412C-FBAB-5013-CAF9080B7335}"/>
          </ac:spMkLst>
        </pc:spChg>
        <pc:spChg chg="add mod">
          <ac:chgData name="Chan Ee Hong" userId="cf657ea1-a02b-4814-a06c-e1a0458c92a1" providerId="ADAL" clId="{66E14D8B-30DC-41D5-AA31-5820D8E715BB}" dt="2024-02-07T16:25:22.388" v="1102"/>
          <ac:spMkLst>
            <pc:docMk/>
            <pc:sldMk cId="22778346" sldId="344"/>
            <ac:spMk id="4" creationId="{C20E73AA-CFAF-C658-929E-EF6F0C6FD00B}"/>
          </ac:spMkLst>
        </pc:spChg>
        <pc:spChg chg="del">
          <ac:chgData name="Chan Ee Hong" userId="cf657ea1-a02b-4814-a06c-e1a0458c92a1" providerId="ADAL" clId="{66E14D8B-30DC-41D5-AA31-5820D8E715BB}" dt="2024-02-07T16:24:50.537" v="1090" actId="478"/>
          <ac:spMkLst>
            <pc:docMk/>
            <pc:sldMk cId="22778346" sldId="344"/>
            <ac:spMk id="6" creationId="{1CD0B2B0-9A84-4D8C-2AED-8A2B7BE56B5D}"/>
          </ac:spMkLst>
        </pc:spChg>
        <pc:cxnChg chg="del mod">
          <ac:chgData name="Chan Ee Hong" userId="cf657ea1-a02b-4814-a06c-e1a0458c92a1" providerId="ADAL" clId="{66E14D8B-30DC-41D5-AA31-5820D8E715BB}" dt="2024-02-07T16:24:49.759" v="1089" actId="478"/>
          <ac:cxnSpMkLst>
            <pc:docMk/>
            <pc:sldMk cId="22778346" sldId="344"/>
            <ac:cxnSpMk id="5" creationId="{F035A09E-BC37-8714-A4E0-C15F8ABCA087}"/>
          </ac:cxnSpMkLst>
        </pc:cxnChg>
      </pc:sldChg>
      <pc:sldChg chg="add">
        <pc:chgData name="Chan Ee Hong" userId="cf657ea1-a02b-4814-a06c-e1a0458c92a1" providerId="ADAL" clId="{66E14D8B-30DC-41D5-AA31-5820D8E715BB}" dt="2024-02-07T16:25:13.167" v="1098" actId="2890"/>
        <pc:sldMkLst>
          <pc:docMk/>
          <pc:sldMk cId="474413211" sldId="345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BFBC3-FEAF-410F-88D8-FC93AEDABEF6}" type="datetimeFigureOut">
              <a:rPr lang="en-SG" smtClean="0"/>
              <a:t>8/2/2024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A0348763-83E6-49C9-8D8C-FDF96889EE5F}" type="slidenum">
              <a:rPr lang="en-SG" smtClean="0"/>
              <a:t>‹#›</a:t>
            </a:fld>
            <a:endParaRPr lang="en-SG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74646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BFBC3-FEAF-410F-88D8-FC93AEDABEF6}" type="datetimeFigureOut">
              <a:rPr lang="en-SG" smtClean="0"/>
              <a:t>8/2/2024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348763-83E6-49C9-8D8C-FDF96889EE5F}" type="slidenum">
              <a:rPr lang="en-SG" smtClean="0"/>
              <a:t>‹#›</a:t>
            </a:fld>
            <a:endParaRPr lang="en-SG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58972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BFBC3-FEAF-410F-88D8-FC93AEDABEF6}" type="datetimeFigureOut">
              <a:rPr lang="en-SG" smtClean="0"/>
              <a:t>8/2/2024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348763-83E6-49C9-8D8C-FDF96889EE5F}" type="slidenum">
              <a:rPr lang="en-SG" smtClean="0"/>
              <a:t>‹#›</a:t>
            </a:fld>
            <a:endParaRPr lang="en-SG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85877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9163" y="176037"/>
            <a:ext cx="11630826" cy="104923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9163" y="820396"/>
            <a:ext cx="11630826" cy="5233086"/>
          </a:xfrm>
        </p:spPr>
        <p:txBody>
          <a:bodyPr anchor="t"/>
          <a:lstStyle>
            <a:lvl1pPr>
              <a:defRPr sz="2800"/>
            </a:lvl1pPr>
            <a:lvl2pPr>
              <a:defRPr sz="2400"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33" name="Straight Connector 32"/>
          <p:cNvCxnSpPr>
            <a:cxnSpLocks/>
          </p:cNvCxnSpPr>
          <p:nvPr/>
        </p:nvCxnSpPr>
        <p:spPr>
          <a:xfrm>
            <a:off x="279163" y="693406"/>
            <a:ext cx="1163082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37840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BFBC3-FEAF-410F-88D8-FC93AEDABEF6}" type="datetimeFigureOut">
              <a:rPr lang="en-SG" smtClean="0"/>
              <a:t>8/2/2024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348763-83E6-49C9-8D8C-FDF96889EE5F}" type="slidenum">
              <a:rPr lang="en-SG" smtClean="0"/>
              <a:t>‹#›</a:t>
            </a:fld>
            <a:endParaRPr lang="en-SG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70727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BFBC3-FEAF-410F-88D8-FC93AEDABEF6}" type="datetimeFigureOut">
              <a:rPr lang="en-SG" smtClean="0"/>
              <a:t>8/2/2024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348763-83E6-49C9-8D8C-FDF96889EE5F}" type="slidenum">
              <a:rPr lang="en-SG" smtClean="0"/>
              <a:t>‹#›</a:t>
            </a:fld>
            <a:endParaRPr lang="en-SG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03690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BFBC3-FEAF-410F-88D8-FC93AEDABEF6}" type="datetimeFigureOut">
              <a:rPr lang="en-SG" smtClean="0"/>
              <a:t>8/2/2024</a:t>
            </a:fld>
            <a:endParaRPr lang="en-SG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348763-83E6-49C9-8D8C-FDF96889EE5F}" type="slidenum">
              <a:rPr lang="en-SG" smtClean="0"/>
              <a:t>‹#›</a:t>
            </a:fld>
            <a:endParaRPr lang="en-SG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13948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BFBC3-FEAF-410F-88D8-FC93AEDABEF6}" type="datetimeFigureOut">
              <a:rPr lang="en-SG" smtClean="0"/>
              <a:t>8/2/2024</a:t>
            </a:fld>
            <a:endParaRPr lang="en-S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348763-83E6-49C9-8D8C-FDF96889EE5F}" type="slidenum">
              <a:rPr lang="en-SG" smtClean="0"/>
              <a:t>‹#›</a:t>
            </a:fld>
            <a:endParaRPr lang="en-SG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24292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BFBC3-FEAF-410F-88D8-FC93AEDABEF6}" type="datetimeFigureOut">
              <a:rPr lang="en-SG" smtClean="0"/>
              <a:t>8/2/2024</a:t>
            </a:fld>
            <a:endParaRPr lang="en-SG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348763-83E6-49C9-8D8C-FDF96889EE5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7778768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BFBC3-FEAF-410F-88D8-FC93AEDABEF6}" type="datetimeFigureOut">
              <a:rPr lang="en-SG" smtClean="0"/>
              <a:t>8/2/2024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348763-83E6-49C9-8D8C-FDF96889EE5F}" type="slidenum">
              <a:rPr lang="en-SG" smtClean="0"/>
              <a:t>‹#›</a:t>
            </a:fld>
            <a:endParaRPr lang="en-SG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05299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F85BFBC3-FEAF-410F-88D8-FC93AEDABEF6}" type="datetimeFigureOut">
              <a:rPr lang="en-SG" smtClean="0"/>
              <a:t>8/2/2024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348763-83E6-49C9-8D8C-FDF96889EE5F}" type="slidenum">
              <a:rPr lang="en-SG" smtClean="0"/>
              <a:t>‹#›</a:t>
            </a:fld>
            <a:endParaRPr lang="en-SG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07381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5BFBC3-FEAF-410F-88D8-FC93AEDABEF6}" type="datetimeFigureOut">
              <a:rPr lang="en-SG" smtClean="0"/>
              <a:t>8/2/2024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A0348763-83E6-49C9-8D8C-FDF96889EE5F}" type="slidenum">
              <a:rPr lang="en-SG" smtClean="0"/>
              <a:t>‹#›</a:t>
            </a:fld>
            <a:endParaRPr lang="en-SG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53202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forms.gle/c9QU94YcWjR3EZFk9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6980B2-5705-0CF9-A884-10780E6C0D9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EE2211 Tutorial 3</a:t>
            </a:r>
            <a:endParaRPr lang="en-SG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003F2D6-A9B0-5F23-A7E9-44F3CFB86D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84173" y="5381616"/>
            <a:ext cx="9706271" cy="674086"/>
          </a:xfrm>
        </p:spPr>
        <p:txBody>
          <a:bodyPr>
            <a:normAutofit/>
          </a:bodyPr>
          <a:lstStyle/>
          <a:p>
            <a:r>
              <a:rPr lang="en-US" sz="2400" dirty="0"/>
              <a:t>(remember to sign your attendance on the sheet of paper)</a:t>
            </a:r>
            <a:endParaRPr lang="en-SG" sz="2400" dirty="0"/>
          </a:p>
        </p:txBody>
      </p:sp>
    </p:spTree>
    <p:extLst>
      <p:ext uri="{BB962C8B-B14F-4D97-AF65-F5344CB8AC3E}">
        <p14:creationId xmlns:p14="http://schemas.microsoft.com/office/powerpoint/2010/main" val="37997894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2F2F84-C73A-FA2C-F226-9C5B5C095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1</a:t>
            </a:r>
            <a:endParaRPr lang="en-SG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B2438C4-BE2B-A426-4612-CB9A7002F0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random variable N has probability mass function (PMF)</a:t>
            </a:r>
          </a:p>
          <a:p>
            <a:endParaRPr lang="en-US" dirty="0"/>
          </a:p>
          <a:p>
            <a:endParaRPr lang="en-US" dirty="0"/>
          </a:p>
          <a:p>
            <a:pPr marL="914400" lvl="1" indent="-457200">
              <a:buFont typeface="+mj-lt"/>
              <a:buAutoNum type="alphaLcParenR"/>
            </a:pPr>
            <a:r>
              <a:rPr lang="en-US" dirty="0"/>
              <a:t>What is the value of the constant c?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43BD58A-59EA-8ECF-ACA5-603FBC6CDD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430" t="25046" r="13435" b="61246"/>
          <a:stretch/>
        </p:blipFill>
        <p:spPr>
          <a:xfrm>
            <a:off x="4015099" y="1478423"/>
            <a:ext cx="4161802" cy="940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0907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7E28E0-8DBF-48D8-05C1-88479A0DD2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2B9A9CE-ECC9-B8BB-B0F8-2D40200DD0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1</a:t>
            </a:r>
            <a:endParaRPr lang="en-SG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F22E844-D973-70CA-8552-141BDDB49D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random variable N has probability mass function (PMF)</a:t>
            </a:r>
          </a:p>
          <a:p>
            <a:endParaRPr lang="en-US" dirty="0"/>
          </a:p>
          <a:p>
            <a:endParaRPr lang="en-US" dirty="0"/>
          </a:p>
          <a:p>
            <a:pPr marL="914400" lvl="1" indent="-457200">
              <a:buFont typeface="+mj-lt"/>
              <a:buAutoNum type="alphaLcParenR"/>
            </a:pPr>
            <a:r>
              <a:rPr lang="en-US" dirty="0"/>
              <a:t>What is the value of the constant c?</a:t>
            </a:r>
          </a:p>
          <a:p>
            <a:pPr marL="457200" lvl="1" indent="0">
              <a:buNone/>
            </a:pPr>
            <a:r>
              <a:rPr lang="en-US" dirty="0">
                <a:highlight>
                  <a:srgbClr val="FFFF00"/>
                </a:highlight>
              </a:rPr>
              <a:t>We wish to find the value of c that makes the PMF sum up to one.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13AD45C-0386-B23D-B9BB-0C4BC286A8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430" t="25046" r="13435" b="61246"/>
          <a:stretch/>
        </p:blipFill>
        <p:spPr>
          <a:xfrm>
            <a:off x="4015099" y="1478423"/>
            <a:ext cx="4161802" cy="9400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BF0D280-C20E-B6A8-679E-9A89DBA813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677" t="43365" r="18201" b="41336"/>
          <a:stretch/>
        </p:blipFill>
        <p:spPr>
          <a:xfrm>
            <a:off x="3284433" y="3717420"/>
            <a:ext cx="5623134" cy="1049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0273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E623A8-9868-FA30-A9B6-AF3A88A192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D824958-CA0C-71E5-C4AB-7610C2B2B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1</a:t>
            </a:r>
            <a:endParaRPr lang="en-SG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701300C-BB67-D61A-EA71-8C50CBD751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random variable N has probability mass function (PMF)</a:t>
            </a:r>
          </a:p>
          <a:p>
            <a:endParaRPr lang="en-US" dirty="0"/>
          </a:p>
          <a:p>
            <a:endParaRPr lang="en-US" dirty="0"/>
          </a:p>
          <a:p>
            <a:pPr marL="914400" lvl="1" indent="-457200">
              <a:buFont typeface="+mj-lt"/>
              <a:buAutoNum type="alphaLcParenR"/>
            </a:pPr>
            <a:r>
              <a:rPr lang="en-US" dirty="0"/>
              <a:t>What is the value of the constant c?</a:t>
            </a:r>
          </a:p>
          <a:p>
            <a:pPr marL="457200" lvl="1" indent="0">
              <a:buNone/>
            </a:pPr>
            <a:r>
              <a:rPr lang="en-US" dirty="0">
                <a:highlight>
                  <a:srgbClr val="FFFF00"/>
                </a:highlight>
              </a:rPr>
              <a:t>We wish to find the value of c that makes the PMF sum up to one.</a:t>
            </a:r>
          </a:p>
          <a:p>
            <a:pPr marL="457200" lvl="1" indent="0">
              <a:buNone/>
            </a:pPr>
            <a:endParaRPr lang="en-US" dirty="0">
              <a:highlight>
                <a:srgbClr val="FFFF00"/>
              </a:highlight>
            </a:endParaRPr>
          </a:p>
          <a:p>
            <a:pPr marL="457200" lvl="1" indent="0">
              <a:buNone/>
            </a:pPr>
            <a:endParaRPr lang="en-US" dirty="0">
              <a:highlight>
                <a:srgbClr val="FFFF00"/>
              </a:highlight>
            </a:endParaRPr>
          </a:p>
          <a:p>
            <a:pPr marL="914400" lvl="1" indent="-457200">
              <a:buFont typeface="+mj-lt"/>
              <a:buAutoNum type="alphaLcParenR" startAt="2"/>
            </a:pPr>
            <a:r>
              <a:rPr lang="en-US" dirty="0"/>
              <a:t>What is </a:t>
            </a:r>
            <a:r>
              <a:rPr lang="en-US" dirty="0" err="1"/>
              <a:t>Pr</a:t>
            </a:r>
            <a:r>
              <a:rPr lang="en-US" dirty="0"/>
              <a:t>[N ≤ 1]?</a:t>
            </a:r>
            <a:endParaRPr lang="en-SG" dirty="0"/>
          </a:p>
          <a:p>
            <a:pPr marL="457200" lvl="1" indent="0">
              <a:buNone/>
            </a:pPr>
            <a:endParaRPr lang="en-US" dirty="0">
              <a:highlight>
                <a:srgbClr val="FFFF00"/>
              </a:highligh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F92E28-B865-5BB9-81F8-614DD4A770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430" t="25046" r="13435" b="61246"/>
          <a:stretch/>
        </p:blipFill>
        <p:spPr>
          <a:xfrm>
            <a:off x="4015099" y="1478423"/>
            <a:ext cx="4161802" cy="9400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BCF0644-88EB-5ED9-96D4-B017FE8288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677" t="43365" r="18201" b="41336"/>
          <a:stretch/>
        </p:blipFill>
        <p:spPr>
          <a:xfrm>
            <a:off x="3284433" y="3717420"/>
            <a:ext cx="5623134" cy="1049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9540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44F161-9F16-BDAE-40A6-6902E395B9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6EB6BA4-869F-38BE-6F4C-ECDC4DC6DB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1</a:t>
            </a:r>
            <a:endParaRPr lang="en-SG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582D669-75A0-352A-808F-425F7BAA1E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random variable N has probability mass function (PMF)</a:t>
            </a:r>
          </a:p>
          <a:p>
            <a:endParaRPr lang="en-US" dirty="0"/>
          </a:p>
          <a:p>
            <a:endParaRPr lang="en-US" dirty="0"/>
          </a:p>
          <a:p>
            <a:pPr marL="914400" lvl="1" indent="-457200">
              <a:buFont typeface="+mj-lt"/>
              <a:buAutoNum type="alphaLcParenR"/>
            </a:pPr>
            <a:r>
              <a:rPr lang="en-US" dirty="0"/>
              <a:t>What is the value of the constant c?</a:t>
            </a:r>
          </a:p>
          <a:p>
            <a:pPr marL="457200" lvl="1" indent="0">
              <a:buNone/>
            </a:pPr>
            <a:r>
              <a:rPr lang="en-US" dirty="0">
                <a:highlight>
                  <a:srgbClr val="FFFF00"/>
                </a:highlight>
              </a:rPr>
              <a:t>We wish to find the value of c that makes the PMF sum up to one.</a:t>
            </a:r>
          </a:p>
          <a:p>
            <a:pPr marL="457200" lvl="1" indent="0">
              <a:buNone/>
            </a:pPr>
            <a:endParaRPr lang="en-US" dirty="0">
              <a:highlight>
                <a:srgbClr val="FFFF00"/>
              </a:highlight>
            </a:endParaRPr>
          </a:p>
          <a:p>
            <a:pPr marL="457200" lvl="1" indent="0">
              <a:buNone/>
            </a:pPr>
            <a:endParaRPr lang="en-US" dirty="0">
              <a:highlight>
                <a:srgbClr val="FFFF00"/>
              </a:highlight>
            </a:endParaRPr>
          </a:p>
          <a:p>
            <a:pPr marL="914400" lvl="1" indent="-457200">
              <a:buFont typeface="+mj-lt"/>
              <a:buAutoNum type="alphaLcParenR" startAt="2"/>
            </a:pPr>
            <a:r>
              <a:rPr lang="en-US" dirty="0"/>
              <a:t>What is </a:t>
            </a:r>
            <a:r>
              <a:rPr lang="en-US" dirty="0" err="1"/>
              <a:t>Pr</a:t>
            </a:r>
            <a:r>
              <a:rPr lang="en-US" dirty="0"/>
              <a:t>[N ≤ 1]?</a:t>
            </a:r>
          </a:p>
          <a:p>
            <a:pPr marL="457200" lvl="1" indent="0">
              <a:buNone/>
            </a:pPr>
            <a:r>
              <a:rPr lang="pt-BR" dirty="0">
                <a:highlight>
                  <a:srgbClr val="FFFF00"/>
                </a:highlight>
              </a:rPr>
              <a:t>Pr [N ≤ 1] = Pr [N = 0] + Pr [N = 1] = 4/7 + 2/7 = 6/7.</a:t>
            </a:r>
            <a:endParaRPr lang="en-SG" dirty="0">
              <a:highlight>
                <a:srgbClr val="FFFF00"/>
              </a:highlight>
            </a:endParaRPr>
          </a:p>
          <a:p>
            <a:pPr marL="457200" lvl="1" indent="0">
              <a:buNone/>
            </a:pPr>
            <a:endParaRPr lang="en-US" dirty="0">
              <a:highlight>
                <a:srgbClr val="FFFF00"/>
              </a:highligh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04AEFEF-78CE-4AE9-86A5-07B01A6FC8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430" t="25046" r="13435" b="61246"/>
          <a:stretch/>
        </p:blipFill>
        <p:spPr>
          <a:xfrm>
            <a:off x="4015099" y="1478423"/>
            <a:ext cx="4161802" cy="9400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A056673-0959-DF5A-B260-75FD0775A1C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677" t="43365" r="18201" b="41336"/>
          <a:stretch/>
        </p:blipFill>
        <p:spPr>
          <a:xfrm>
            <a:off x="3284433" y="3717420"/>
            <a:ext cx="5623134" cy="1049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4632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2F2F84-C73A-FA2C-F226-9C5B5C095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2</a:t>
            </a:r>
            <a:endParaRPr lang="en-SG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B2438C4-BE2B-A426-4612-CB9A7002F0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random variable X has probability density function (PDF)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Use the PDF to find</a:t>
            </a:r>
          </a:p>
          <a:p>
            <a:pPr marL="914400" lvl="1" indent="-457200">
              <a:buFont typeface="+mj-lt"/>
              <a:buAutoNum type="alphaLcParenR"/>
            </a:pPr>
            <a:r>
              <a:rPr lang="en-SG" dirty="0"/>
              <a:t>the constant c</a:t>
            </a:r>
          </a:p>
          <a:p>
            <a:pPr marL="914400" lvl="1" indent="-457200">
              <a:buFont typeface="+mj-lt"/>
              <a:buAutoNum type="alphaLcParenR"/>
            </a:pPr>
            <a:r>
              <a:rPr lang="en-SG" dirty="0" err="1"/>
              <a:t>Pr</a:t>
            </a:r>
            <a:r>
              <a:rPr lang="en-SG" dirty="0"/>
              <a:t>[0 ≤ X ≤ 1]</a:t>
            </a:r>
          </a:p>
          <a:p>
            <a:pPr marL="914400" lvl="1" indent="-457200">
              <a:buFont typeface="+mj-lt"/>
              <a:buAutoNum type="alphaLcParenR"/>
            </a:pPr>
            <a:r>
              <a:rPr lang="en-SG" dirty="0" err="1"/>
              <a:t>Pr</a:t>
            </a:r>
            <a:r>
              <a:rPr lang="en-SG" dirty="0"/>
              <a:t>[−1/2 ≤ X ≤ 1/2]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E048EA9-7ABD-289E-4D9B-2D86D37C7B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023" t="30903" r="30678" b="58505"/>
          <a:stretch/>
        </p:blipFill>
        <p:spPr>
          <a:xfrm>
            <a:off x="3516121" y="1506433"/>
            <a:ext cx="5159757" cy="1049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4127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F34A84-460C-449C-374A-55CF22002F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7E824D9-BC0B-A113-BBD3-5B7C87953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2</a:t>
            </a:r>
            <a:endParaRPr lang="en-SG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53D38C1-D540-BBFF-7382-E8C38BAFC8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random variable X has probability density function (PDF)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Use the PDF to find</a:t>
            </a:r>
          </a:p>
          <a:p>
            <a:pPr marL="914400" lvl="1" indent="-457200">
              <a:buFont typeface="+mj-lt"/>
              <a:buAutoNum type="alphaLcParenR"/>
            </a:pPr>
            <a:r>
              <a:rPr lang="en-SG" dirty="0"/>
              <a:t>the constant c</a:t>
            </a:r>
          </a:p>
          <a:p>
            <a:pPr marL="914400" lvl="1" indent="-457200">
              <a:buFont typeface="+mj-lt"/>
              <a:buAutoNum type="alphaLcParenR"/>
            </a:pPr>
            <a:r>
              <a:rPr lang="en-SG" dirty="0" err="1">
                <a:solidFill>
                  <a:schemeClr val="bg1">
                    <a:lumMod val="50000"/>
                  </a:schemeClr>
                </a:solidFill>
              </a:rPr>
              <a:t>Pr</a:t>
            </a:r>
            <a:r>
              <a:rPr lang="en-SG" dirty="0">
                <a:solidFill>
                  <a:schemeClr val="bg1">
                    <a:lumMod val="50000"/>
                  </a:schemeClr>
                </a:solidFill>
              </a:rPr>
              <a:t>[0 ≤ X ≤ 1]</a:t>
            </a:r>
          </a:p>
          <a:p>
            <a:pPr marL="914400" lvl="1" indent="-457200">
              <a:buFont typeface="+mj-lt"/>
              <a:buAutoNum type="alphaLcParenR"/>
            </a:pPr>
            <a:r>
              <a:rPr lang="en-SG" dirty="0" err="1">
                <a:solidFill>
                  <a:schemeClr val="bg1">
                    <a:lumMod val="50000"/>
                  </a:schemeClr>
                </a:solidFill>
              </a:rPr>
              <a:t>Pr</a:t>
            </a:r>
            <a:r>
              <a:rPr lang="en-SG" dirty="0">
                <a:solidFill>
                  <a:schemeClr val="bg1">
                    <a:lumMod val="50000"/>
                  </a:schemeClr>
                </a:solidFill>
              </a:rPr>
              <a:t>[−1/2 ≤ X ≤ 1/2]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937671C-CF5B-3A2C-29B5-1A80BB736D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023" t="30903" r="30678" b="58505"/>
          <a:stretch/>
        </p:blipFill>
        <p:spPr>
          <a:xfrm>
            <a:off x="3516121" y="1506433"/>
            <a:ext cx="5159757" cy="104923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BB62D00-DC50-CE98-6B24-06D1D44CEDDA}"/>
              </a:ext>
            </a:extLst>
          </p:cNvPr>
          <p:cNvSpPr txBox="1"/>
          <p:nvPr/>
        </p:nvSpPr>
        <p:spPr>
          <a:xfrm>
            <a:off x="4552279" y="3223878"/>
            <a:ext cx="67794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highlight>
                  <a:srgbClr val="FFFF00"/>
                </a:highlight>
              </a:rPr>
              <a:t>From the above PDF we can determine the value of c by integrating the PDF and setting it equal to 1. </a:t>
            </a:r>
            <a:endParaRPr lang="en-SG" sz="2400" dirty="0">
              <a:highlight>
                <a:srgbClr val="FFFF00"/>
              </a:highlight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CE46ADE-EBCA-7794-B6ED-2C75AD0A82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981" t="43738" r="16729" b="43053"/>
          <a:stretch/>
        </p:blipFill>
        <p:spPr>
          <a:xfrm>
            <a:off x="5668819" y="4270158"/>
            <a:ext cx="4546363" cy="90585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C2B9E7F-9E7A-E463-FD9E-646681BD817A}"/>
              </a:ext>
            </a:extLst>
          </p:cNvPr>
          <p:cNvSpPr txBox="1"/>
          <p:nvPr/>
        </p:nvSpPr>
        <p:spPr>
          <a:xfrm>
            <a:off x="6705572" y="5358706"/>
            <a:ext cx="24728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400" dirty="0">
                <a:highlight>
                  <a:srgbClr val="FFFF00"/>
                </a:highlight>
              </a:rPr>
              <a:t>Therefore c = 1/2</a:t>
            </a:r>
          </a:p>
        </p:txBody>
      </p:sp>
    </p:spTree>
    <p:extLst>
      <p:ext uri="{BB962C8B-B14F-4D97-AF65-F5344CB8AC3E}">
        <p14:creationId xmlns:p14="http://schemas.microsoft.com/office/powerpoint/2010/main" val="24609014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9EE308-D965-F9AC-8C9F-81101C272F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4A4F079-60A4-C5DE-69E8-F6C7C5856A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2</a:t>
            </a:r>
            <a:endParaRPr lang="en-SG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C365B90-564E-0CEB-CD27-773BB8692F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random variable X has probability density function (PDF)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Use the PDF to find</a:t>
            </a:r>
          </a:p>
          <a:p>
            <a:pPr marL="914400" lvl="1" indent="-457200">
              <a:buFont typeface="+mj-lt"/>
              <a:buAutoNum type="alphaLcParenR"/>
            </a:pPr>
            <a:r>
              <a:rPr lang="en-SG" dirty="0">
                <a:solidFill>
                  <a:schemeClr val="bg1">
                    <a:lumMod val="50000"/>
                  </a:schemeClr>
                </a:solidFill>
              </a:rPr>
              <a:t>the constant c</a:t>
            </a:r>
          </a:p>
          <a:p>
            <a:pPr marL="914400" lvl="1" indent="-457200">
              <a:buFont typeface="+mj-lt"/>
              <a:buAutoNum type="alphaLcParenR"/>
            </a:pPr>
            <a:r>
              <a:rPr lang="en-SG" dirty="0" err="1"/>
              <a:t>Pr</a:t>
            </a:r>
            <a:r>
              <a:rPr lang="en-SG" dirty="0"/>
              <a:t>[0 ≤ X ≤ 1]</a:t>
            </a:r>
          </a:p>
          <a:p>
            <a:pPr marL="914400" lvl="1" indent="-457200">
              <a:buFont typeface="+mj-lt"/>
              <a:buAutoNum type="alphaLcParenR"/>
            </a:pPr>
            <a:r>
              <a:rPr lang="en-SG" dirty="0" err="1">
                <a:solidFill>
                  <a:schemeClr val="bg1">
                    <a:lumMod val="50000"/>
                  </a:schemeClr>
                </a:solidFill>
              </a:rPr>
              <a:t>Pr</a:t>
            </a:r>
            <a:r>
              <a:rPr lang="en-SG" dirty="0">
                <a:solidFill>
                  <a:schemeClr val="bg1">
                    <a:lumMod val="50000"/>
                  </a:schemeClr>
                </a:solidFill>
              </a:rPr>
              <a:t>[−1/2 ≤ X ≤ 1/2]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0B8FFA-B8B9-553C-E515-10F0D07346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023" t="30903" r="30678" b="58505"/>
          <a:stretch/>
        </p:blipFill>
        <p:spPr>
          <a:xfrm>
            <a:off x="3516121" y="1506433"/>
            <a:ext cx="5159757" cy="104923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9639244-601D-44A9-67C4-C6CB606845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827" t="54206" r="34813" b="38442"/>
          <a:stretch/>
        </p:blipFill>
        <p:spPr>
          <a:xfrm>
            <a:off x="4734369" y="3781041"/>
            <a:ext cx="6373449" cy="705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8493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21FDD0-BDA9-D0C8-E40C-72AAF7C13C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B2DF87D-58A8-8ACF-61C6-EAB58B73C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2</a:t>
            </a:r>
            <a:endParaRPr lang="en-SG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E72F4AB-569A-CE89-DC25-E8B0B0201A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random variable X has probability density function (PDF)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Use the PDF to find</a:t>
            </a:r>
          </a:p>
          <a:p>
            <a:pPr marL="914400" lvl="1" indent="-457200">
              <a:buFont typeface="+mj-lt"/>
              <a:buAutoNum type="alphaLcParenR"/>
            </a:pPr>
            <a:r>
              <a:rPr lang="en-SG" dirty="0">
                <a:solidFill>
                  <a:schemeClr val="bg1">
                    <a:lumMod val="50000"/>
                  </a:schemeClr>
                </a:solidFill>
              </a:rPr>
              <a:t>the constant c</a:t>
            </a:r>
          </a:p>
          <a:p>
            <a:pPr marL="914400" lvl="1" indent="-457200">
              <a:buFont typeface="+mj-lt"/>
              <a:buAutoNum type="alphaLcParenR"/>
            </a:pPr>
            <a:r>
              <a:rPr lang="en-SG" dirty="0" err="1">
                <a:solidFill>
                  <a:schemeClr val="bg1">
                    <a:lumMod val="50000"/>
                  </a:schemeClr>
                </a:solidFill>
              </a:rPr>
              <a:t>Pr</a:t>
            </a:r>
            <a:r>
              <a:rPr lang="en-SG" dirty="0">
                <a:solidFill>
                  <a:schemeClr val="bg1">
                    <a:lumMod val="50000"/>
                  </a:schemeClr>
                </a:solidFill>
              </a:rPr>
              <a:t>[0 ≤ X ≤ 1]</a:t>
            </a:r>
          </a:p>
          <a:p>
            <a:pPr marL="914400" lvl="1" indent="-457200">
              <a:buFont typeface="+mj-lt"/>
              <a:buAutoNum type="alphaLcParenR"/>
            </a:pPr>
            <a:r>
              <a:rPr lang="en-SG" dirty="0" err="1"/>
              <a:t>Pr</a:t>
            </a:r>
            <a:r>
              <a:rPr lang="en-SG" dirty="0"/>
              <a:t>[−1/2 ≤ X ≤ 1/2]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E6CD029-A7F4-A1F0-397A-3E36ACB12F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023" t="30903" r="30678" b="58505"/>
          <a:stretch/>
        </p:blipFill>
        <p:spPr>
          <a:xfrm>
            <a:off x="3516121" y="1506433"/>
            <a:ext cx="5159757" cy="10492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91E14B6-10DC-AB3A-8A68-E69745CEE06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968" t="67788" r="24860" b="24735"/>
          <a:stretch/>
        </p:blipFill>
        <p:spPr>
          <a:xfrm>
            <a:off x="4520725" y="4302333"/>
            <a:ext cx="7072003" cy="630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8248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D1CEBC-77D6-2C89-BC2F-5C78ED6ED4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3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2D89BE-170F-0394-806A-2D30CF8FBF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 A = {resistor is within 50Ω of the nominal value}. The probability that a resistor is from machine B is </a:t>
            </a:r>
            <a:r>
              <a:rPr lang="en-US" dirty="0" err="1"/>
              <a:t>Pr</a:t>
            </a:r>
            <a:r>
              <a:rPr lang="en-US" dirty="0"/>
              <a:t>[B] = 0.3. The probability that a resistor is acceptable, i.e., within 50 Ω of the nominal value, is </a:t>
            </a:r>
            <a:r>
              <a:rPr lang="en-US" dirty="0" err="1"/>
              <a:t>Pr</a:t>
            </a:r>
            <a:r>
              <a:rPr lang="en-US" dirty="0"/>
              <a:t>[A] = 0.78. Given that a resistor is from machine B, the conditional probability that it is acceptable is </a:t>
            </a:r>
            <a:r>
              <a:rPr lang="en-US" dirty="0" err="1"/>
              <a:t>Pr</a:t>
            </a:r>
            <a:r>
              <a:rPr lang="en-US" dirty="0"/>
              <a:t>[A|B] = 0.6. What is the probability that an acceptable resistor comes from machine B?</a:t>
            </a:r>
            <a:endParaRPr lang="en-SG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6E8E694-1DDE-9FC5-6DDA-0CFBDDF8D886}"/>
              </a:ext>
            </a:extLst>
          </p:cNvPr>
          <p:cNvSpPr txBox="1"/>
          <p:nvPr/>
        </p:nvSpPr>
        <p:spPr>
          <a:xfrm>
            <a:off x="9853301" y="5178751"/>
            <a:ext cx="1783758" cy="5232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/>
              <a:t>Bayes</a:t>
            </a:r>
            <a:r>
              <a:rPr lang="en-US" sz="2400" dirty="0"/>
              <a:t>’ </a:t>
            </a:r>
            <a:r>
              <a:rPr lang="en-US" sz="2800" dirty="0"/>
              <a:t>Rule</a:t>
            </a:r>
            <a:endParaRPr lang="en-SG" sz="2800" dirty="0"/>
          </a:p>
        </p:txBody>
      </p:sp>
    </p:spTree>
    <p:extLst>
      <p:ext uri="{BB962C8B-B14F-4D97-AF65-F5344CB8AC3E}">
        <p14:creationId xmlns:p14="http://schemas.microsoft.com/office/powerpoint/2010/main" val="14424493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430697-AEC8-5910-B6CD-A8E7F94FE8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10A8DDC-A98C-FBD4-6F3A-6F7645F5A695}"/>
              </a:ext>
            </a:extLst>
          </p:cNvPr>
          <p:cNvSpPr/>
          <p:nvPr/>
        </p:nvSpPr>
        <p:spPr>
          <a:xfrm>
            <a:off x="1025495" y="4033615"/>
            <a:ext cx="6315342" cy="982766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0F7512-E4FE-1C5E-3807-28CC179DC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3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F70D084-4ED3-C871-6DE2-B1265E81A17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Let A = {resistor is within 50Ω of the nominal value}. The probability that a resistor is from machine B is </a:t>
                </a:r>
                <a:r>
                  <a:rPr lang="en-US" dirty="0" err="1"/>
                  <a:t>Pr</a:t>
                </a:r>
                <a:r>
                  <a:rPr lang="en-US" dirty="0"/>
                  <a:t>[B] = 0.3. The probability that a resistor is acceptable, i.e., within 50 Ω of the nominal value, is </a:t>
                </a:r>
                <a:r>
                  <a:rPr lang="en-US" dirty="0" err="1"/>
                  <a:t>Pr</a:t>
                </a:r>
                <a:r>
                  <a:rPr lang="en-US" dirty="0"/>
                  <a:t>[A] = 0.78. Given that a resistor is from machine B, the conditional probability that it is acceptable is </a:t>
                </a:r>
                <a:r>
                  <a:rPr lang="en-US" dirty="0" err="1"/>
                  <a:t>Pr</a:t>
                </a:r>
                <a:r>
                  <a:rPr lang="en-US" dirty="0"/>
                  <a:t>[A|B] = 0.6. What is the probability that an acceptable resistor comes from machine B?</a:t>
                </a: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</m:e>
                    </m:func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800" b="0" i="0" smtClean="0">
                                <a:latin typeface="Cambria Math" panose="02040503050406030204" pitchFamily="18" charset="0"/>
                              </a:rPr>
                              <m:t>Pr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</m:d>
                          </m:e>
                        </m:func>
                        <m:func>
                          <m:func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800" b="0" i="0" smtClean="0">
                                <a:latin typeface="Cambria Math" panose="02040503050406030204" pitchFamily="18" charset="0"/>
                              </a:rPr>
                              <m:t>Pr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</m:d>
                          </m:e>
                        </m:func>
                      </m:num>
                      <m:den>
                        <m:func>
                          <m:func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800" b="0" i="0" smtClean="0">
                                <a:latin typeface="Cambria Math" panose="02040503050406030204" pitchFamily="18" charset="0"/>
                              </a:rPr>
                              <m:t>Pr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</m:d>
                          </m:e>
                        </m:func>
                      </m:den>
                    </m:f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(0.6)(0.3)</m:t>
                        </m:r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(0.78)</m:t>
                        </m:r>
                      </m:den>
                    </m:f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≈0.23</m:t>
                    </m:r>
                  </m:oMath>
                </a14:m>
                <a:endParaRPr lang="en-SG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F70D084-4ED3-C871-6DE2-B1265E81A17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43" t="-466" r="-681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6B5ADCD3-20DA-E60E-0E81-C882A9F9487C}"/>
              </a:ext>
            </a:extLst>
          </p:cNvPr>
          <p:cNvSpPr txBox="1"/>
          <p:nvPr/>
        </p:nvSpPr>
        <p:spPr>
          <a:xfrm>
            <a:off x="9853301" y="5178751"/>
            <a:ext cx="1783758" cy="5232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/>
              <a:t>Bayes</a:t>
            </a:r>
            <a:r>
              <a:rPr lang="en-US" sz="2400" dirty="0"/>
              <a:t>’ </a:t>
            </a:r>
            <a:r>
              <a:rPr lang="en-US" sz="2800" dirty="0"/>
              <a:t>Rule</a:t>
            </a:r>
            <a:endParaRPr lang="en-SG" sz="2800" dirty="0"/>
          </a:p>
        </p:txBody>
      </p:sp>
    </p:spTree>
    <p:extLst>
      <p:ext uri="{BB962C8B-B14F-4D97-AF65-F5344CB8AC3E}">
        <p14:creationId xmlns:p14="http://schemas.microsoft.com/office/powerpoint/2010/main" val="36622885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18F8E-BDC7-77EE-AC26-AD8B358965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recap</a:t>
            </a:r>
            <a:endParaRPr lang="en-SG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27B5E9-68F3-3F00-D7AB-A28E2F3DED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7254729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E692DA-A523-8944-7A46-7A7AE2635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4 (Python)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887303-B271-8F18-CFDB-638514FB37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9163" y="820396"/>
            <a:ext cx="11630826" cy="523308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Consider tossing a fair six-sided die. There are only six outcomes possible, Ω = {1, 2, 3, 4, 5, 6}. Suppose we toss two dice and assume that each throw is independent.</a:t>
            </a:r>
          </a:p>
          <a:p>
            <a:pPr marL="914400" lvl="1" indent="-457200">
              <a:buFont typeface="+mj-lt"/>
              <a:buAutoNum type="alphaLcParenR"/>
            </a:pPr>
            <a:r>
              <a:rPr lang="en-US" dirty="0"/>
              <a:t>What is the probability that the sum of the dice equals seven?</a:t>
            </a:r>
          </a:p>
          <a:p>
            <a:pPr marL="1428750" lvl="2" indent="-514350">
              <a:buFont typeface="+mj-lt"/>
              <a:buAutoNum type="romanLcPeriod"/>
            </a:pPr>
            <a:r>
              <a:rPr lang="en-US" sz="2400" dirty="0"/>
              <a:t>List out all pairs of possible outcomes together with their sums from the two throws. (hint: enumerate all the items in range(1,7))</a:t>
            </a:r>
          </a:p>
          <a:p>
            <a:pPr marL="1428750" lvl="2" indent="-514350">
              <a:buFont typeface="+mj-lt"/>
              <a:buAutoNum type="romanLcPeriod"/>
            </a:pPr>
            <a:r>
              <a:rPr lang="en-US" sz="2400" dirty="0"/>
              <a:t>Collect all of the (a, b) pairs that sum to each of the possible values from two to twelve (including the sum equals seven). (hint: use dictionary from collections import </a:t>
            </a:r>
            <a:r>
              <a:rPr lang="en-US" sz="2400" dirty="0" err="1"/>
              <a:t>defaultdict</a:t>
            </a:r>
            <a:r>
              <a:rPr lang="en-US" sz="2400" dirty="0"/>
              <a:t> to collect all of the (a, b) pairs that sum to each of the possible values from two to twelve)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dirty="0"/>
              <a:t>What is the probability that half the product of three dice will exceed their sum?</a:t>
            </a:r>
          </a:p>
        </p:txBody>
      </p:sp>
    </p:spTree>
    <p:extLst>
      <p:ext uri="{BB962C8B-B14F-4D97-AF65-F5344CB8AC3E}">
        <p14:creationId xmlns:p14="http://schemas.microsoft.com/office/powerpoint/2010/main" val="9503930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245CF-CF53-CF63-3E07-0EAD4176AE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5 (python)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35573B-88DC-DE60-E0AA-64FFBF7651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Assuming a normal (Gaussian) distribution with mean 30 Ω and standard deviation of 1.8 Ω, determine the probability that a resistor coming off the production line will be within the range of 28 Ω to 33 Ω. (Hint: use </a:t>
            </a:r>
            <a:r>
              <a:rPr lang="en-US" dirty="0" err="1"/>
              <a:t>stats.norm.cdf</a:t>
            </a:r>
            <a:r>
              <a:rPr lang="en-US" dirty="0"/>
              <a:t> function from </a:t>
            </a:r>
            <a:r>
              <a:rPr lang="en-US" dirty="0" err="1"/>
              <a:t>scipy</a:t>
            </a:r>
            <a:r>
              <a:rPr lang="en-US" dirty="0"/>
              <a:t> import stats)</a:t>
            </a:r>
            <a:endParaRPr lang="en-S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2FA851-4360-A885-9CBD-33D9C1E39D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402" t="32029" r="56712" b="40579"/>
          <a:stretch/>
        </p:blipFill>
        <p:spPr>
          <a:xfrm>
            <a:off x="3939208" y="3055626"/>
            <a:ext cx="4313584" cy="2782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4659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37E02-4A4B-2682-58FB-02805679C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6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B719FD-63FA-2867-2ECC-88ECDAB8C3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9163" y="820396"/>
            <a:ext cx="5976358" cy="5233086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LcPeriod"/>
            </a:pPr>
            <a:r>
              <a:rPr lang="en-US" sz="2400" dirty="0"/>
              <a:t>State what you think the evidence is trying to suggest. Is there correlation or not?</a:t>
            </a:r>
          </a:p>
          <a:p>
            <a:pPr marL="0" indent="0">
              <a:buNone/>
            </a:pPr>
            <a:endParaRPr lang="en-US" sz="2400" dirty="0"/>
          </a:p>
          <a:p>
            <a:pPr marL="514350" indent="-514350">
              <a:buFont typeface="+mj-lt"/>
              <a:buAutoNum type="romanLcPeriod" startAt="2"/>
            </a:pPr>
            <a:r>
              <a:rPr lang="en-US" sz="2400" dirty="0"/>
              <a:t>Give a reason why you agree or disagree with what the evidence is suggesting.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514350" indent="-514350">
              <a:buFont typeface="+mj-lt"/>
              <a:buAutoNum type="romanLcPeriod" startAt="3"/>
            </a:pPr>
            <a:r>
              <a:rPr lang="en-US" sz="2400" dirty="0"/>
              <a:t>Identify whether the variable of the y-axis and the variable of the x-axis are correlated and/or causal?</a:t>
            </a:r>
            <a:endParaRPr lang="en-SG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1C4D41-1D32-7792-E252-2FAE2B987E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724" t="29658" r="35374" b="20249"/>
          <a:stretch/>
        </p:blipFill>
        <p:spPr>
          <a:xfrm>
            <a:off x="6434983" y="1350235"/>
            <a:ext cx="5281301" cy="3825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60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51DF56-6942-2611-4868-AD1E7878FA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15A49-227F-039D-1C17-63E95931D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6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C5CB82-62CC-6A46-9D98-4D5C0C90E1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9163" y="820396"/>
            <a:ext cx="5976358" cy="5233086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LcPeriod"/>
            </a:pPr>
            <a:r>
              <a:rPr lang="en-US" sz="2400" dirty="0"/>
              <a:t>State what you think the evidence is trying to suggest. Is there correlation or not?</a:t>
            </a:r>
          </a:p>
          <a:p>
            <a:pPr marL="0" indent="0">
              <a:buNone/>
            </a:pPr>
            <a:endParaRPr lang="en-US" sz="2400" dirty="0"/>
          </a:p>
          <a:p>
            <a:pPr marL="514350" indent="-514350">
              <a:buFont typeface="+mj-lt"/>
              <a:buAutoNum type="romanLcPeriod" startAt="2"/>
            </a:pPr>
            <a:r>
              <a:rPr lang="en-US" sz="2400" dirty="0"/>
              <a:t>Give a reason why you agree or disagree with what the evidence is suggesting.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514350" indent="-514350">
              <a:buFont typeface="+mj-lt"/>
              <a:buAutoNum type="romanLcPeriod" startAt="3"/>
            </a:pPr>
            <a:r>
              <a:rPr lang="en-US" sz="2400" dirty="0"/>
              <a:t>Identify whether the variable of the y-axis and the variable of the x-axis are correlated and/or causal?</a:t>
            </a:r>
            <a:endParaRPr lang="en-SG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11647E-863A-A9C3-33CD-10A5A9ADCB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724" t="29658" r="35374" b="20249"/>
          <a:stretch/>
        </p:blipFill>
        <p:spPr>
          <a:xfrm>
            <a:off x="6434983" y="1350235"/>
            <a:ext cx="5281301" cy="382537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3059109-5F76-802A-6EFD-5316877E6B1F}"/>
              </a:ext>
            </a:extLst>
          </p:cNvPr>
          <p:cNvSpPr txBox="1"/>
          <p:nvPr/>
        </p:nvSpPr>
        <p:spPr>
          <a:xfrm>
            <a:off x="787639" y="1744786"/>
            <a:ext cx="53069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Colon cancer is correlated to the amount of daily meat consumption.</a:t>
            </a:r>
            <a:endParaRPr lang="en-SG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3318041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33C75D-8C96-911E-77B2-3AA89A3C21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0681D-A2B5-7EA5-207F-11706D96C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6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356AA2-2C99-799F-9EBC-140356F2EA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9163" y="820396"/>
            <a:ext cx="5976358" cy="5233086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LcPeriod"/>
            </a:pPr>
            <a:r>
              <a:rPr lang="en-US" sz="2400" dirty="0"/>
              <a:t>State what you think the evidence is trying to suggest. Is there correlation or not?</a:t>
            </a:r>
          </a:p>
          <a:p>
            <a:pPr marL="0" indent="0">
              <a:buNone/>
            </a:pPr>
            <a:endParaRPr lang="en-US" sz="2400" dirty="0"/>
          </a:p>
          <a:p>
            <a:pPr marL="514350" indent="-514350">
              <a:buFont typeface="+mj-lt"/>
              <a:buAutoNum type="romanLcPeriod" startAt="2"/>
            </a:pPr>
            <a:r>
              <a:rPr lang="en-US" sz="2400" dirty="0"/>
              <a:t>Give a reason why you agree or disagree with what the evidence is suggesting.</a:t>
            </a:r>
          </a:p>
          <a:p>
            <a:pPr marL="0" indent="0">
              <a:buNone/>
            </a:pPr>
            <a:endParaRPr lang="en-US" sz="2400" dirty="0"/>
          </a:p>
          <a:p>
            <a:pPr marL="514350" indent="-514350">
              <a:buFont typeface="+mj-lt"/>
              <a:buAutoNum type="romanLcPeriod" startAt="3"/>
            </a:pPr>
            <a:endParaRPr lang="en-US" sz="2400" dirty="0"/>
          </a:p>
          <a:p>
            <a:pPr marL="514350" indent="-514350">
              <a:buFont typeface="+mj-lt"/>
              <a:buAutoNum type="romanLcPeriod" startAt="3"/>
            </a:pPr>
            <a:r>
              <a:rPr lang="en-US" sz="2400" dirty="0"/>
              <a:t>Identify whether the variable of the y-axis and the variable of the x-axis are correlated and/or causal?</a:t>
            </a:r>
            <a:endParaRPr lang="en-SG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889FB9-1420-3F4E-8E7B-6A8E879971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724" t="29658" r="35374" b="20249"/>
          <a:stretch/>
        </p:blipFill>
        <p:spPr>
          <a:xfrm>
            <a:off x="6434983" y="1350235"/>
            <a:ext cx="5281301" cy="382537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17FF207-DB09-D16F-F13F-7E0B77E39E40}"/>
              </a:ext>
            </a:extLst>
          </p:cNvPr>
          <p:cNvSpPr txBox="1"/>
          <p:nvPr/>
        </p:nvSpPr>
        <p:spPr>
          <a:xfrm>
            <a:off x="787639" y="1744786"/>
            <a:ext cx="53069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Colon cancer is correlated to the amount of daily meat consumption.</a:t>
            </a:r>
            <a:endParaRPr lang="en-SG" dirty="0">
              <a:highlight>
                <a:srgbClr val="FFFF00"/>
              </a:highligh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A03720-DCE1-FE24-832B-4F03707903D4}"/>
              </a:ext>
            </a:extLst>
          </p:cNvPr>
          <p:cNvSpPr txBox="1"/>
          <p:nvPr/>
        </p:nvSpPr>
        <p:spPr>
          <a:xfrm>
            <a:off x="787639" y="3340082"/>
            <a:ext cx="56188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There is a clear linear trend; countries with the lowest meat consumption have the lowest rates of colon cancer, and the colon cancer rate among these countries progressively increases as meat consumption increases.</a:t>
            </a:r>
            <a:endParaRPr lang="en-SG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42611653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8D8A2E-2F82-8626-003C-891DE70310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B99E4-8367-6401-AABA-7102BE222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6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2668A9-10EA-A41B-5344-3CD4F80857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9163" y="820396"/>
            <a:ext cx="5976358" cy="5233086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LcPeriod"/>
            </a:pPr>
            <a:r>
              <a:rPr lang="en-US" sz="2400" dirty="0"/>
              <a:t>State what you think the evidence is trying to suggest. Is there correlation or not?</a:t>
            </a:r>
          </a:p>
          <a:p>
            <a:pPr marL="0" indent="0">
              <a:buNone/>
            </a:pPr>
            <a:endParaRPr lang="en-US" sz="2400" dirty="0"/>
          </a:p>
          <a:p>
            <a:pPr marL="514350" indent="-514350">
              <a:buFont typeface="+mj-lt"/>
              <a:buAutoNum type="romanLcPeriod" startAt="2"/>
            </a:pPr>
            <a:r>
              <a:rPr lang="en-US" sz="2400" dirty="0"/>
              <a:t>Give a reason why you agree or disagree with what the evidence is suggesting.</a:t>
            </a:r>
          </a:p>
          <a:p>
            <a:pPr marL="0" indent="0">
              <a:buNone/>
            </a:pPr>
            <a:endParaRPr lang="en-US" sz="2400" dirty="0"/>
          </a:p>
          <a:p>
            <a:pPr marL="514350" indent="-514350">
              <a:buFont typeface="+mj-lt"/>
              <a:buAutoNum type="romanLcPeriod" startAt="3"/>
            </a:pPr>
            <a:endParaRPr lang="en-US" sz="2400" dirty="0"/>
          </a:p>
          <a:p>
            <a:pPr marL="514350" indent="-514350">
              <a:buFont typeface="+mj-lt"/>
              <a:buAutoNum type="romanLcPeriod" startAt="3"/>
            </a:pPr>
            <a:r>
              <a:rPr lang="en-US" sz="2400" dirty="0"/>
              <a:t>Identify whether the variable of the y-axis and the variable of the x-axis are correlated and/or causal?</a:t>
            </a:r>
            <a:endParaRPr lang="en-SG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B9C430-A94A-2C50-B138-3791D7B890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724" t="29658" r="35374" b="20249"/>
          <a:stretch/>
        </p:blipFill>
        <p:spPr>
          <a:xfrm>
            <a:off x="6434983" y="1350235"/>
            <a:ext cx="5281301" cy="382537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E1D3E99-5320-459B-0D1B-72651D4A33AA}"/>
              </a:ext>
            </a:extLst>
          </p:cNvPr>
          <p:cNvSpPr txBox="1"/>
          <p:nvPr/>
        </p:nvSpPr>
        <p:spPr>
          <a:xfrm>
            <a:off x="787639" y="1744786"/>
            <a:ext cx="53069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Colon cancer is correlated to the amount of daily meat consumption.</a:t>
            </a:r>
            <a:endParaRPr lang="en-SG" dirty="0">
              <a:highlight>
                <a:srgbClr val="FFFF00"/>
              </a:highligh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36BD6B-C4FD-7204-D8D3-069CAAF59E74}"/>
              </a:ext>
            </a:extLst>
          </p:cNvPr>
          <p:cNvSpPr txBox="1"/>
          <p:nvPr/>
        </p:nvSpPr>
        <p:spPr>
          <a:xfrm>
            <a:off x="787639" y="3340082"/>
            <a:ext cx="56188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There is a clear linear trend; countries with the lowest meat consumption have the lowest rates of colon cancer, and the colon cancer rate among these countries progressively increases as meat consumption increases.</a:t>
            </a:r>
            <a:endParaRPr lang="en-SG" dirty="0">
              <a:highlight>
                <a:srgbClr val="FFFF00"/>
              </a:highligh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DFBD23-B9D2-A88F-966B-54C579FF18CF}"/>
              </a:ext>
            </a:extLst>
          </p:cNvPr>
          <p:cNvSpPr txBox="1"/>
          <p:nvPr/>
        </p:nvSpPr>
        <p:spPr>
          <a:xfrm>
            <a:off x="4270050" y="5489376"/>
            <a:ext cx="985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Causal</a:t>
            </a:r>
            <a:endParaRPr lang="en-SG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9129275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37E02-4A4B-2682-58FB-02805679C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7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B719FD-63FA-2867-2ECC-88ECDAB8C3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A and B are correlated, but they’re actually caused by C, which of the following statements are correct?</a:t>
            </a:r>
            <a:endParaRPr lang="en-SG" dirty="0">
              <a:highlight>
                <a:srgbClr val="FFFF00"/>
              </a:highlight>
            </a:endParaRPr>
          </a:p>
          <a:p>
            <a:pPr marL="914400" lvl="1" indent="-457200">
              <a:buFont typeface="+mj-lt"/>
              <a:buAutoNum type="alphaLcParenR"/>
            </a:pPr>
            <a:r>
              <a:rPr lang="en-SG" dirty="0"/>
              <a:t>A and C are correlated</a:t>
            </a:r>
          </a:p>
          <a:p>
            <a:pPr marL="914400" lvl="1" indent="-457200">
              <a:buFont typeface="+mj-lt"/>
              <a:buAutoNum type="alphaLcParenR"/>
            </a:pPr>
            <a:endParaRPr lang="en-SG" dirty="0"/>
          </a:p>
          <a:p>
            <a:pPr marL="914400" lvl="1" indent="-457200">
              <a:buFont typeface="+mj-lt"/>
              <a:buAutoNum type="alphaLcParenR"/>
            </a:pPr>
            <a:r>
              <a:rPr lang="en-US" dirty="0"/>
              <a:t>B and C are correlated</a:t>
            </a:r>
          </a:p>
          <a:p>
            <a:pPr marL="914400" lvl="1" indent="-457200">
              <a:buFont typeface="+mj-lt"/>
              <a:buAutoNum type="alphaLcParenR"/>
            </a:pPr>
            <a:endParaRPr lang="en-US" dirty="0"/>
          </a:p>
          <a:p>
            <a:pPr marL="914400" lvl="1" indent="-457200">
              <a:buFont typeface="+mj-lt"/>
              <a:buAutoNum type="alphaLcParenR"/>
            </a:pPr>
            <a:r>
              <a:rPr lang="en-US" dirty="0"/>
              <a:t>A causes B to happen</a:t>
            </a:r>
          </a:p>
          <a:p>
            <a:pPr marL="914400" lvl="1" indent="-457200">
              <a:buFont typeface="+mj-lt"/>
              <a:buAutoNum type="alphaLcParenR"/>
            </a:pPr>
            <a:endParaRPr lang="en-US" dirty="0"/>
          </a:p>
          <a:p>
            <a:pPr marL="914400" lvl="1" indent="-457200">
              <a:buFont typeface="+mj-lt"/>
              <a:buAutoNum type="alphaLcParenR"/>
            </a:pPr>
            <a:r>
              <a:rPr lang="en-US" dirty="0"/>
              <a:t>A causes C to happen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931433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5E7729-5FD8-F01F-0773-5CA7F39432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B8B75D-9E14-A159-DB62-789C6A61B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7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0165A7-BB86-EE17-F878-0CC7B32067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A and B are correlated, but they’re actually caused by C, which of the following statements are correct?</a:t>
            </a:r>
            <a:endParaRPr lang="en-SG" dirty="0">
              <a:highlight>
                <a:srgbClr val="FFFF00"/>
              </a:highlight>
            </a:endParaRPr>
          </a:p>
          <a:p>
            <a:pPr marL="914400" lvl="1" indent="-457200">
              <a:buFont typeface="+mj-lt"/>
              <a:buAutoNum type="alphaLcParenR"/>
            </a:pPr>
            <a:r>
              <a:rPr lang="en-SG" dirty="0"/>
              <a:t>A and C are correlated</a:t>
            </a:r>
          </a:p>
          <a:p>
            <a:pPr marL="914400" lvl="1" indent="-457200">
              <a:buFont typeface="+mj-lt"/>
              <a:buAutoNum type="alphaLcParenR"/>
            </a:pPr>
            <a:endParaRPr lang="en-SG" dirty="0"/>
          </a:p>
          <a:p>
            <a:pPr marL="914400" lvl="1" indent="-457200">
              <a:buFont typeface="+mj-lt"/>
              <a:buAutoNum type="alphaLcParenR"/>
            </a:pPr>
            <a:r>
              <a:rPr lang="en-US" dirty="0"/>
              <a:t>B and C are correlated</a:t>
            </a:r>
          </a:p>
          <a:p>
            <a:pPr marL="914400" lvl="1" indent="-457200">
              <a:buFont typeface="+mj-lt"/>
              <a:buAutoNum type="alphaLcParenR"/>
            </a:pPr>
            <a:endParaRPr lang="en-US" dirty="0"/>
          </a:p>
          <a:p>
            <a:pPr marL="914400" lvl="1" indent="-457200">
              <a:buFont typeface="+mj-lt"/>
              <a:buAutoNum type="alphaLcParenR"/>
            </a:pPr>
            <a:r>
              <a:rPr lang="en-US" dirty="0"/>
              <a:t>A causes B to happen</a:t>
            </a:r>
          </a:p>
          <a:p>
            <a:pPr marL="914400" lvl="1" indent="-457200">
              <a:buFont typeface="+mj-lt"/>
              <a:buAutoNum type="alphaLcParenR"/>
            </a:pPr>
            <a:endParaRPr lang="en-US" dirty="0"/>
          </a:p>
          <a:p>
            <a:pPr marL="914400" lvl="1" indent="-457200">
              <a:buFont typeface="+mj-lt"/>
              <a:buAutoNum type="alphaLcParenR"/>
            </a:pPr>
            <a:r>
              <a:rPr lang="en-US" dirty="0"/>
              <a:t>A causes C to happen</a:t>
            </a:r>
            <a:endParaRPr lang="en-SG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CCB412-F2D1-606C-22AD-BCC47C775360}"/>
              </a:ext>
            </a:extLst>
          </p:cNvPr>
          <p:cNvSpPr txBox="1"/>
          <p:nvPr/>
        </p:nvSpPr>
        <p:spPr>
          <a:xfrm>
            <a:off x="1153682" y="2409914"/>
            <a:ext cx="68836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highlight>
                  <a:srgbClr val="FFFF00"/>
                </a:highlight>
              </a:rPr>
              <a:t>Yes, A and C are correlated because A is caused by C</a:t>
            </a:r>
            <a:endParaRPr lang="en-SG" sz="2400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2452857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64E546-B824-872A-B825-7782398F23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0CB1C-0882-3040-84D7-51E4F8C83C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7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EDCF6C-6802-BE09-F73C-54A7F1330A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A and B are correlated, but they’re actually caused by C, which of the following statements are correct?</a:t>
            </a:r>
            <a:endParaRPr lang="en-SG" dirty="0">
              <a:highlight>
                <a:srgbClr val="FFFF00"/>
              </a:highlight>
            </a:endParaRPr>
          </a:p>
          <a:p>
            <a:pPr marL="914400" lvl="1" indent="-457200">
              <a:buFont typeface="+mj-lt"/>
              <a:buAutoNum type="alphaLcParenR"/>
            </a:pPr>
            <a:r>
              <a:rPr lang="en-SG" dirty="0"/>
              <a:t>A and C are correlated</a:t>
            </a:r>
          </a:p>
          <a:p>
            <a:pPr marL="914400" lvl="1" indent="-457200">
              <a:buFont typeface="+mj-lt"/>
              <a:buAutoNum type="alphaLcParenR"/>
            </a:pPr>
            <a:endParaRPr lang="en-SG" dirty="0"/>
          </a:p>
          <a:p>
            <a:pPr marL="914400" lvl="1" indent="-457200">
              <a:buFont typeface="+mj-lt"/>
              <a:buAutoNum type="alphaLcParenR"/>
            </a:pPr>
            <a:r>
              <a:rPr lang="en-US" dirty="0"/>
              <a:t>B and C are correlated</a:t>
            </a:r>
          </a:p>
          <a:p>
            <a:pPr marL="914400" lvl="1" indent="-457200">
              <a:buFont typeface="+mj-lt"/>
              <a:buAutoNum type="alphaLcParenR"/>
            </a:pPr>
            <a:endParaRPr lang="en-US" dirty="0"/>
          </a:p>
          <a:p>
            <a:pPr marL="914400" lvl="1" indent="-457200">
              <a:buFont typeface="+mj-lt"/>
              <a:buAutoNum type="alphaLcParenR"/>
            </a:pPr>
            <a:r>
              <a:rPr lang="en-US" dirty="0"/>
              <a:t>A causes B to happen</a:t>
            </a:r>
          </a:p>
          <a:p>
            <a:pPr marL="914400" lvl="1" indent="-457200">
              <a:buFont typeface="+mj-lt"/>
              <a:buAutoNum type="alphaLcParenR"/>
            </a:pPr>
            <a:endParaRPr lang="en-US" dirty="0"/>
          </a:p>
          <a:p>
            <a:pPr marL="914400" lvl="1" indent="-457200">
              <a:buFont typeface="+mj-lt"/>
              <a:buAutoNum type="alphaLcParenR"/>
            </a:pPr>
            <a:r>
              <a:rPr lang="en-US" dirty="0"/>
              <a:t>A causes C to happen</a:t>
            </a:r>
            <a:endParaRPr lang="en-SG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FEFD0D-16F1-A9FA-4C1B-387593F0E7F6}"/>
              </a:ext>
            </a:extLst>
          </p:cNvPr>
          <p:cNvSpPr txBox="1"/>
          <p:nvPr/>
        </p:nvSpPr>
        <p:spPr>
          <a:xfrm>
            <a:off x="1153682" y="2409914"/>
            <a:ext cx="69830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highlight>
                  <a:srgbClr val="FFFF00"/>
                </a:highlight>
              </a:rPr>
              <a:t>Yes, A and C are correlated because A is caused by C</a:t>
            </a:r>
            <a:endParaRPr lang="en-SG" sz="2400" dirty="0">
              <a:highlight>
                <a:srgbClr val="FFFF00"/>
              </a:highligh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1BB855-4C7B-6A3F-1D5B-948E538D713C}"/>
              </a:ext>
            </a:extLst>
          </p:cNvPr>
          <p:cNvSpPr txBox="1"/>
          <p:nvPr/>
        </p:nvSpPr>
        <p:spPr>
          <a:xfrm>
            <a:off x="1153682" y="3515938"/>
            <a:ext cx="67817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highlight>
                  <a:srgbClr val="FFFF00"/>
                </a:highlight>
              </a:rPr>
              <a:t>Yes, B and C are correlated because B is caused by C</a:t>
            </a:r>
            <a:endParaRPr lang="en-SG" sz="2400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0314932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9B66C3-41E3-A37D-1C06-339708CE35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52202D-4659-6B8E-D7A0-1A145625D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7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688F64-C227-36FD-C8FD-773EC68B05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A and B are correlated, but they’re actually caused by C, which of the following statements are correct?</a:t>
            </a:r>
            <a:endParaRPr lang="en-SG" dirty="0">
              <a:highlight>
                <a:srgbClr val="FFFF00"/>
              </a:highlight>
            </a:endParaRPr>
          </a:p>
          <a:p>
            <a:pPr marL="914400" lvl="1" indent="-457200">
              <a:buFont typeface="+mj-lt"/>
              <a:buAutoNum type="alphaLcParenR"/>
            </a:pPr>
            <a:r>
              <a:rPr lang="en-SG" dirty="0"/>
              <a:t>A and C are correlated</a:t>
            </a:r>
          </a:p>
          <a:p>
            <a:pPr marL="914400" lvl="1" indent="-457200">
              <a:buFont typeface="+mj-lt"/>
              <a:buAutoNum type="alphaLcParenR"/>
            </a:pPr>
            <a:endParaRPr lang="en-SG" dirty="0"/>
          </a:p>
          <a:p>
            <a:pPr marL="914400" lvl="1" indent="-457200">
              <a:buFont typeface="+mj-lt"/>
              <a:buAutoNum type="alphaLcParenR"/>
            </a:pPr>
            <a:r>
              <a:rPr lang="en-US" dirty="0"/>
              <a:t>B and C are correlated</a:t>
            </a:r>
          </a:p>
          <a:p>
            <a:pPr marL="914400" lvl="1" indent="-457200">
              <a:buFont typeface="+mj-lt"/>
              <a:buAutoNum type="alphaLcParenR"/>
            </a:pPr>
            <a:endParaRPr lang="en-US" dirty="0"/>
          </a:p>
          <a:p>
            <a:pPr marL="914400" lvl="1" indent="-457200">
              <a:buFont typeface="+mj-lt"/>
              <a:buAutoNum type="alphaLcParenR"/>
            </a:pPr>
            <a:r>
              <a:rPr lang="en-US" dirty="0"/>
              <a:t>A causes B to happen</a:t>
            </a:r>
          </a:p>
          <a:p>
            <a:pPr marL="914400" lvl="1" indent="-457200">
              <a:buFont typeface="+mj-lt"/>
              <a:buAutoNum type="alphaLcParenR"/>
            </a:pPr>
            <a:endParaRPr lang="en-US" dirty="0"/>
          </a:p>
          <a:p>
            <a:pPr marL="914400" lvl="1" indent="-457200">
              <a:buFont typeface="+mj-lt"/>
              <a:buAutoNum type="alphaLcParenR"/>
            </a:pPr>
            <a:r>
              <a:rPr lang="en-US" dirty="0"/>
              <a:t>A causes C to happen</a:t>
            </a:r>
            <a:endParaRPr lang="en-SG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37F8ED-81C7-CA02-6EEC-9D778002E469}"/>
              </a:ext>
            </a:extLst>
          </p:cNvPr>
          <p:cNvSpPr txBox="1"/>
          <p:nvPr/>
        </p:nvSpPr>
        <p:spPr>
          <a:xfrm>
            <a:off x="1153682" y="2409914"/>
            <a:ext cx="69830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highlight>
                  <a:srgbClr val="FFFF00"/>
                </a:highlight>
              </a:rPr>
              <a:t>Yes, A and C are correlated because A is caused by C</a:t>
            </a:r>
            <a:endParaRPr lang="en-SG" sz="2400" dirty="0">
              <a:highlight>
                <a:srgbClr val="FFFF00"/>
              </a:highligh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B5690B-4260-EAC4-CDA7-A4D9C4DA4F8E}"/>
              </a:ext>
            </a:extLst>
          </p:cNvPr>
          <p:cNvSpPr txBox="1"/>
          <p:nvPr/>
        </p:nvSpPr>
        <p:spPr>
          <a:xfrm>
            <a:off x="1153682" y="3515938"/>
            <a:ext cx="67817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highlight>
                  <a:srgbClr val="FFFF00"/>
                </a:highlight>
              </a:rPr>
              <a:t>Yes, B and C are correlated because B is caused by C</a:t>
            </a:r>
            <a:endParaRPr lang="en-SG" sz="2400" dirty="0">
              <a:highlight>
                <a:srgbClr val="FFFF00"/>
              </a:highligh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7675DB-CF08-E29F-61E3-B7B78373A3AD}"/>
              </a:ext>
            </a:extLst>
          </p:cNvPr>
          <p:cNvSpPr txBox="1"/>
          <p:nvPr/>
        </p:nvSpPr>
        <p:spPr>
          <a:xfrm>
            <a:off x="1153682" y="4480025"/>
            <a:ext cx="109383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highlight>
                  <a:srgbClr val="FFFF00"/>
                </a:highlight>
              </a:rPr>
              <a:t>No,  A and B share the confounding factor C, but A and B don’t have causal relationship</a:t>
            </a:r>
            <a:endParaRPr lang="en-SG" sz="2400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186813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8BA9031-C651-8818-EC6C-AA8CC94C6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DEPENDENCE and independence</a:t>
            </a:r>
            <a:endParaRPr lang="en-SG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B2FBF88-2C88-9A39-28F5-4991E40355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940" t="30000" r="18560" b="25072"/>
          <a:stretch/>
        </p:blipFill>
        <p:spPr>
          <a:xfrm>
            <a:off x="904618" y="1485900"/>
            <a:ext cx="10379916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361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888F85-9A94-3128-DD4D-AE3E2B0650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005D8-9BDA-31DA-54B5-8CB6CABB02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7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8BE53B-CAE7-AC04-E6F5-AFBBE43346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A and B are correlated, but they’re actually caused by C, which of the following statements are correct?</a:t>
            </a:r>
            <a:endParaRPr lang="en-SG" dirty="0">
              <a:highlight>
                <a:srgbClr val="FFFF00"/>
              </a:highlight>
            </a:endParaRPr>
          </a:p>
          <a:p>
            <a:pPr marL="914400" lvl="1" indent="-457200">
              <a:buFont typeface="+mj-lt"/>
              <a:buAutoNum type="alphaLcParenR"/>
            </a:pPr>
            <a:r>
              <a:rPr lang="en-SG" dirty="0"/>
              <a:t>A and C are correlated</a:t>
            </a:r>
          </a:p>
          <a:p>
            <a:pPr marL="914400" lvl="1" indent="-457200">
              <a:buFont typeface="+mj-lt"/>
              <a:buAutoNum type="alphaLcParenR"/>
            </a:pPr>
            <a:endParaRPr lang="en-SG" dirty="0"/>
          </a:p>
          <a:p>
            <a:pPr marL="914400" lvl="1" indent="-457200">
              <a:buFont typeface="+mj-lt"/>
              <a:buAutoNum type="alphaLcParenR"/>
            </a:pPr>
            <a:r>
              <a:rPr lang="en-US" dirty="0"/>
              <a:t>B and C are correlated</a:t>
            </a:r>
          </a:p>
          <a:p>
            <a:pPr marL="914400" lvl="1" indent="-457200">
              <a:buFont typeface="+mj-lt"/>
              <a:buAutoNum type="alphaLcParenR"/>
            </a:pPr>
            <a:endParaRPr lang="en-US" dirty="0"/>
          </a:p>
          <a:p>
            <a:pPr marL="914400" lvl="1" indent="-457200">
              <a:buFont typeface="+mj-lt"/>
              <a:buAutoNum type="alphaLcParenR"/>
            </a:pPr>
            <a:r>
              <a:rPr lang="en-US" dirty="0"/>
              <a:t>A causes B to happen</a:t>
            </a:r>
          </a:p>
          <a:p>
            <a:pPr marL="914400" lvl="1" indent="-457200">
              <a:buFont typeface="+mj-lt"/>
              <a:buAutoNum type="alphaLcParenR"/>
            </a:pPr>
            <a:endParaRPr lang="en-US" dirty="0"/>
          </a:p>
          <a:p>
            <a:pPr marL="914400" lvl="1" indent="-457200">
              <a:buFont typeface="+mj-lt"/>
              <a:buAutoNum type="alphaLcParenR"/>
            </a:pPr>
            <a:r>
              <a:rPr lang="en-US" dirty="0"/>
              <a:t>A causes C to happen</a:t>
            </a:r>
            <a:endParaRPr lang="en-SG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86F76A-6765-794C-6A1C-F4124DCFDA8D}"/>
              </a:ext>
            </a:extLst>
          </p:cNvPr>
          <p:cNvSpPr txBox="1"/>
          <p:nvPr/>
        </p:nvSpPr>
        <p:spPr>
          <a:xfrm>
            <a:off x="1153682" y="2409914"/>
            <a:ext cx="69830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highlight>
                  <a:srgbClr val="FFFF00"/>
                </a:highlight>
              </a:rPr>
              <a:t>Yes, A and C are correlated because A is caused by C</a:t>
            </a:r>
            <a:endParaRPr lang="en-SG" sz="2400" dirty="0">
              <a:highlight>
                <a:srgbClr val="FFFF00"/>
              </a:highligh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17B66F-4418-816E-0CEE-9FDA0EE70C5B}"/>
              </a:ext>
            </a:extLst>
          </p:cNvPr>
          <p:cNvSpPr txBox="1"/>
          <p:nvPr/>
        </p:nvSpPr>
        <p:spPr>
          <a:xfrm>
            <a:off x="1153682" y="3515938"/>
            <a:ext cx="67817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highlight>
                  <a:srgbClr val="FFFF00"/>
                </a:highlight>
              </a:rPr>
              <a:t>Yes, B and C are correlated because B is caused by C</a:t>
            </a:r>
            <a:endParaRPr lang="en-SG" sz="2400" dirty="0">
              <a:highlight>
                <a:srgbClr val="FFFF00"/>
              </a:highligh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D532D5-19E7-3C1D-EC7F-12FDF534A89E}"/>
              </a:ext>
            </a:extLst>
          </p:cNvPr>
          <p:cNvSpPr txBox="1"/>
          <p:nvPr/>
        </p:nvSpPr>
        <p:spPr>
          <a:xfrm>
            <a:off x="1153682" y="4480025"/>
            <a:ext cx="109383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highlight>
                  <a:srgbClr val="FFFF00"/>
                </a:highlight>
              </a:rPr>
              <a:t>No,  A and B share the confounding factor C, but A and B don’t have causal relationship</a:t>
            </a:r>
            <a:endParaRPr lang="en-SG" sz="2400" dirty="0">
              <a:highlight>
                <a:srgbClr val="FFFF00"/>
              </a:highligh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983964-FA88-08DD-6346-14E5D5A904D0}"/>
              </a:ext>
            </a:extLst>
          </p:cNvPr>
          <p:cNvSpPr txBox="1"/>
          <p:nvPr/>
        </p:nvSpPr>
        <p:spPr>
          <a:xfrm>
            <a:off x="1153682" y="5444112"/>
            <a:ext cx="96861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highlight>
                  <a:srgbClr val="FFFF00"/>
                </a:highlight>
              </a:rPr>
              <a:t>No, C causes A to happen, however, we are not sure if A causes C to happen</a:t>
            </a:r>
            <a:endParaRPr lang="en-SG" sz="2400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4535318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2F18CF-4A35-1420-583A-67A23BB87E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8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587AE6-5D8D-6087-07CF-BDB600EC82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toss a coin and observe which side is facing up. Which of the following statements represent valid probability assignments for observing head P[‘H’] and tail P[‘T’]?</a:t>
            </a:r>
          </a:p>
          <a:p>
            <a:pPr marL="914400" lvl="1" indent="-457200">
              <a:buFont typeface="+mj-lt"/>
              <a:buAutoNum type="alphaLcParenR"/>
            </a:pPr>
            <a:r>
              <a:rPr lang="en-SG" dirty="0"/>
              <a:t>P[‘H’]=0.2, P[‘T’]=0.9</a:t>
            </a:r>
          </a:p>
          <a:p>
            <a:pPr marL="914400" lvl="1" indent="-457200">
              <a:buFont typeface="+mj-lt"/>
              <a:buAutoNum type="alphaLcParenR"/>
            </a:pPr>
            <a:endParaRPr lang="en-SG" dirty="0"/>
          </a:p>
          <a:p>
            <a:pPr marL="914400" lvl="1" indent="-457200">
              <a:buFont typeface="+mj-lt"/>
              <a:buAutoNum type="alphaLcParenR"/>
            </a:pPr>
            <a:r>
              <a:rPr lang="en-SG" dirty="0"/>
              <a:t>P[‘H’]=0.0, P[‘T’]=1.0</a:t>
            </a:r>
          </a:p>
          <a:p>
            <a:pPr marL="914400" lvl="1" indent="-457200">
              <a:buFont typeface="+mj-lt"/>
              <a:buAutoNum type="alphaLcParenR"/>
            </a:pPr>
            <a:endParaRPr lang="en-SG" dirty="0"/>
          </a:p>
          <a:p>
            <a:pPr marL="914400" lvl="1" indent="-457200">
              <a:buFont typeface="+mj-lt"/>
              <a:buAutoNum type="alphaLcParenR"/>
            </a:pPr>
            <a:r>
              <a:rPr lang="en-SG" dirty="0"/>
              <a:t>P[‘H’]=-0.1, P[‘T’]=1.1</a:t>
            </a:r>
          </a:p>
          <a:p>
            <a:pPr marL="914400" lvl="1" indent="-457200">
              <a:buFont typeface="+mj-lt"/>
              <a:buAutoNum type="alphaLcParenR"/>
            </a:pPr>
            <a:endParaRPr lang="en-SG" dirty="0"/>
          </a:p>
          <a:p>
            <a:pPr marL="914400" lvl="1" indent="-457200">
              <a:buFont typeface="+mj-lt"/>
              <a:buAutoNum type="alphaLcParenR"/>
            </a:pPr>
            <a:r>
              <a:rPr lang="en-SG" dirty="0"/>
              <a:t>P[‘H’]=P[‘T’]=0.5</a:t>
            </a:r>
          </a:p>
        </p:txBody>
      </p:sp>
    </p:spTree>
    <p:extLst>
      <p:ext uri="{BB962C8B-B14F-4D97-AF65-F5344CB8AC3E}">
        <p14:creationId xmlns:p14="http://schemas.microsoft.com/office/powerpoint/2010/main" val="20227232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2980DB-4B20-F764-3D09-2C5F25BEDA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8948C-F6AA-2A31-6157-6A895E620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8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483C0F-8B62-EE8C-9E8E-16EE001011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toss a coin and observe which side is facing up. Which of the following statements represent valid probability assignments for observing head P[‘H’] and tail P[‘T’]?</a:t>
            </a:r>
          </a:p>
          <a:p>
            <a:pPr marL="914400" lvl="1" indent="-457200">
              <a:buFont typeface="+mj-lt"/>
              <a:buAutoNum type="alphaLcParenR"/>
            </a:pPr>
            <a:r>
              <a:rPr lang="en-SG" dirty="0"/>
              <a:t>P[‘H’]=0.2, P[‘T’]=0.9</a:t>
            </a:r>
          </a:p>
          <a:p>
            <a:pPr marL="914400" lvl="1" indent="-457200">
              <a:buFont typeface="+mj-lt"/>
              <a:buAutoNum type="alphaLcParenR"/>
            </a:pPr>
            <a:endParaRPr lang="en-SG" dirty="0"/>
          </a:p>
          <a:p>
            <a:pPr marL="914400" lvl="1" indent="-457200">
              <a:buFont typeface="+mj-lt"/>
              <a:buAutoNum type="alphaLcParenR"/>
            </a:pPr>
            <a:r>
              <a:rPr lang="en-SG" dirty="0"/>
              <a:t>P[‘H’]=0.0, P[‘T’]=1.0</a:t>
            </a:r>
          </a:p>
          <a:p>
            <a:pPr marL="914400" lvl="1" indent="-457200">
              <a:buFont typeface="+mj-lt"/>
              <a:buAutoNum type="alphaLcParenR"/>
            </a:pPr>
            <a:endParaRPr lang="en-SG" dirty="0"/>
          </a:p>
          <a:p>
            <a:pPr marL="914400" lvl="1" indent="-457200">
              <a:buFont typeface="+mj-lt"/>
              <a:buAutoNum type="alphaLcParenR"/>
            </a:pPr>
            <a:r>
              <a:rPr lang="en-SG" dirty="0"/>
              <a:t>P[‘H’]=-0.1, P[‘T’]=1.1</a:t>
            </a:r>
          </a:p>
          <a:p>
            <a:pPr marL="914400" lvl="1" indent="-457200">
              <a:buFont typeface="+mj-lt"/>
              <a:buAutoNum type="alphaLcParenR"/>
            </a:pPr>
            <a:endParaRPr lang="en-SG" dirty="0"/>
          </a:p>
          <a:p>
            <a:pPr marL="914400" lvl="1" indent="-457200">
              <a:buFont typeface="+mj-lt"/>
              <a:buAutoNum type="alphaLcParenR"/>
            </a:pPr>
            <a:r>
              <a:rPr lang="en-SG" dirty="0"/>
              <a:t>P[‘H’]=P[‘T’]=0.5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3F862F-64BE-E941-47F5-04790671B5D0}"/>
              </a:ext>
            </a:extLst>
          </p:cNvPr>
          <p:cNvSpPr txBox="1"/>
          <p:nvPr/>
        </p:nvSpPr>
        <p:spPr>
          <a:xfrm>
            <a:off x="1187865" y="2946879"/>
            <a:ext cx="106465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highlight>
                  <a:srgbClr val="FFFF00"/>
                </a:highlight>
              </a:rPr>
              <a:t>Invalid because they sum to 1.1, which doesn’t conform to the Axioms of probability</a:t>
            </a:r>
            <a:endParaRPr lang="en-SG" sz="2400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5980245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F564E4-E8F0-94F9-77FE-ECE6D468E4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802DAC-3376-F877-4B77-62302BB26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8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E60447-5BDB-08FF-B288-0A42726C88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toss a coin and observe which side is facing up. Which of the following statements represent valid probability assignments for observing head P[‘H’] and tail P[‘T’]?</a:t>
            </a:r>
          </a:p>
          <a:p>
            <a:pPr marL="914400" lvl="1" indent="-457200">
              <a:buFont typeface="+mj-lt"/>
              <a:buAutoNum type="alphaLcParenR"/>
            </a:pPr>
            <a:r>
              <a:rPr lang="en-SG" dirty="0"/>
              <a:t>P[‘H’]=0.2, P[‘T’]=0.9</a:t>
            </a:r>
          </a:p>
          <a:p>
            <a:pPr marL="914400" lvl="1" indent="-457200">
              <a:buFont typeface="+mj-lt"/>
              <a:buAutoNum type="alphaLcParenR"/>
            </a:pPr>
            <a:endParaRPr lang="en-SG" dirty="0"/>
          </a:p>
          <a:p>
            <a:pPr marL="914400" lvl="1" indent="-457200">
              <a:buFont typeface="+mj-lt"/>
              <a:buAutoNum type="alphaLcParenR"/>
            </a:pPr>
            <a:r>
              <a:rPr lang="en-SG" dirty="0"/>
              <a:t>P[‘H’]=0.0, P[‘T’]=1.0</a:t>
            </a:r>
          </a:p>
          <a:p>
            <a:pPr marL="914400" lvl="1" indent="-457200">
              <a:buFont typeface="+mj-lt"/>
              <a:buAutoNum type="alphaLcParenR"/>
            </a:pPr>
            <a:endParaRPr lang="en-SG" dirty="0"/>
          </a:p>
          <a:p>
            <a:pPr marL="914400" lvl="1" indent="-457200">
              <a:buFont typeface="+mj-lt"/>
              <a:buAutoNum type="alphaLcParenR"/>
            </a:pPr>
            <a:r>
              <a:rPr lang="en-SG" dirty="0"/>
              <a:t>P[‘H’]=-0.1, P[‘T’]=1.1</a:t>
            </a:r>
          </a:p>
          <a:p>
            <a:pPr marL="914400" lvl="1" indent="-457200">
              <a:buFont typeface="+mj-lt"/>
              <a:buAutoNum type="alphaLcParenR"/>
            </a:pPr>
            <a:endParaRPr lang="en-SG" dirty="0"/>
          </a:p>
          <a:p>
            <a:pPr marL="914400" lvl="1" indent="-457200">
              <a:buFont typeface="+mj-lt"/>
              <a:buAutoNum type="alphaLcParenR"/>
            </a:pPr>
            <a:r>
              <a:rPr lang="en-SG" dirty="0"/>
              <a:t>P[‘H’]=P[‘T’]=0.5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4AFAA0-A673-FEB8-7B4F-74AD9AC79B7A}"/>
              </a:ext>
            </a:extLst>
          </p:cNvPr>
          <p:cNvSpPr txBox="1"/>
          <p:nvPr/>
        </p:nvSpPr>
        <p:spPr>
          <a:xfrm>
            <a:off x="1187865" y="2946879"/>
            <a:ext cx="106465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highlight>
                  <a:srgbClr val="FFFF00"/>
                </a:highlight>
              </a:rPr>
              <a:t>Invalid because they sum to 1.1, which doesn’t conform to the Axioms of probability</a:t>
            </a:r>
            <a:endParaRPr lang="en-SG" sz="2400" dirty="0">
              <a:highlight>
                <a:srgbClr val="FFFF00"/>
              </a:highligh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750570-1A3F-3DAD-EC6B-D885CB8D302A}"/>
              </a:ext>
            </a:extLst>
          </p:cNvPr>
          <p:cNvSpPr txBox="1"/>
          <p:nvPr/>
        </p:nvSpPr>
        <p:spPr>
          <a:xfrm>
            <a:off x="1187865" y="3948491"/>
            <a:ext cx="69535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highlight>
                  <a:srgbClr val="FFFF00"/>
                </a:highlight>
              </a:rPr>
              <a:t>Valid because it conforms to the Axioms of probability</a:t>
            </a:r>
            <a:endParaRPr lang="en-SG" sz="2400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157523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D20CDD-BF6B-688A-7F45-896F7BD5F2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3F05D-55FA-7A11-22A1-CBF66DF13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8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1CD185-C9BE-5B47-F7D8-1662F2DC10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toss a coin and observe which side is facing up. Which of the following statements represent valid probability assignments for observing head P[‘H’] and tail P[‘T’]?</a:t>
            </a:r>
          </a:p>
          <a:p>
            <a:pPr marL="914400" lvl="1" indent="-457200">
              <a:buFont typeface="+mj-lt"/>
              <a:buAutoNum type="alphaLcParenR"/>
            </a:pPr>
            <a:r>
              <a:rPr lang="en-SG" dirty="0"/>
              <a:t>P[‘H’]=0.2, P[‘T’]=0.9</a:t>
            </a:r>
          </a:p>
          <a:p>
            <a:pPr marL="914400" lvl="1" indent="-457200">
              <a:buFont typeface="+mj-lt"/>
              <a:buAutoNum type="alphaLcParenR"/>
            </a:pPr>
            <a:endParaRPr lang="en-SG" dirty="0"/>
          </a:p>
          <a:p>
            <a:pPr marL="914400" lvl="1" indent="-457200">
              <a:buFont typeface="+mj-lt"/>
              <a:buAutoNum type="alphaLcParenR"/>
            </a:pPr>
            <a:r>
              <a:rPr lang="en-SG" dirty="0"/>
              <a:t>P[‘H’]=0.0, P[‘T’]=1.0</a:t>
            </a:r>
          </a:p>
          <a:p>
            <a:pPr marL="914400" lvl="1" indent="-457200">
              <a:buFont typeface="+mj-lt"/>
              <a:buAutoNum type="alphaLcParenR"/>
            </a:pPr>
            <a:endParaRPr lang="en-SG" dirty="0"/>
          </a:p>
          <a:p>
            <a:pPr marL="914400" lvl="1" indent="-457200">
              <a:buFont typeface="+mj-lt"/>
              <a:buAutoNum type="alphaLcParenR"/>
            </a:pPr>
            <a:r>
              <a:rPr lang="en-SG" dirty="0"/>
              <a:t>P[‘H’]=-0.1, P[‘T’]=1.1</a:t>
            </a:r>
          </a:p>
          <a:p>
            <a:pPr marL="914400" lvl="1" indent="-457200">
              <a:buFont typeface="+mj-lt"/>
              <a:buAutoNum type="alphaLcParenR"/>
            </a:pPr>
            <a:endParaRPr lang="en-SG" dirty="0"/>
          </a:p>
          <a:p>
            <a:pPr marL="914400" lvl="1" indent="-457200">
              <a:buFont typeface="+mj-lt"/>
              <a:buAutoNum type="alphaLcParenR"/>
            </a:pPr>
            <a:r>
              <a:rPr lang="en-SG" dirty="0"/>
              <a:t>P[‘H’]=P[‘T’]=0.5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970542-44F8-0A20-103E-1E72C2BB6F97}"/>
              </a:ext>
            </a:extLst>
          </p:cNvPr>
          <p:cNvSpPr txBox="1"/>
          <p:nvPr/>
        </p:nvSpPr>
        <p:spPr>
          <a:xfrm>
            <a:off x="1187865" y="2946879"/>
            <a:ext cx="106465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highlight>
                  <a:srgbClr val="FFFF00"/>
                </a:highlight>
              </a:rPr>
              <a:t>Invalid because they sum to 1.1, which doesn’t conform to the Axioms of probability</a:t>
            </a:r>
            <a:endParaRPr lang="en-SG" sz="2400" dirty="0">
              <a:highlight>
                <a:srgbClr val="FFFF00"/>
              </a:highligh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F11019-28E2-AEDB-E8F8-AE6460D1DF50}"/>
              </a:ext>
            </a:extLst>
          </p:cNvPr>
          <p:cNvSpPr txBox="1"/>
          <p:nvPr/>
        </p:nvSpPr>
        <p:spPr>
          <a:xfrm>
            <a:off x="1187865" y="3948491"/>
            <a:ext cx="69535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highlight>
                  <a:srgbClr val="FFFF00"/>
                </a:highlight>
              </a:rPr>
              <a:t>Valid because it conforms to the Axioms of probability</a:t>
            </a:r>
            <a:endParaRPr lang="en-SG" sz="2400" dirty="0">
              <a:highlight>
                <a:srgbClr val="FFFF00"/>
              </a:highligh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45AC89-6DC4-1105-CC8B-53609E622217}"/>
              </a:ext>
            </a:extLst>
          </p:cNvPr>
          <p:cNvSpPr txBox="1"/>
          <p:nvPr/>
        </p:nvSpPr>
        <p:spPr>
          <a:xfrm>
            <a:off x="1187865" y="5000986"/>
            <a:ext cx="68240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highlight>
                  <a:srgbClr val="FFFF00"/>
                </a:highlight>
              </a:rPr>
              <a:t>Invalid because probability cannot have negative value</a:t>
            </a:r>
            <a:endParaRPr lang="en-SG" sz="2400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5284694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EC4AB3-1FBC-4050-CF03-29C1BF48D8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2C94E-D0FA-FA09-2244-566E7D68EC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8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5F5002-336B-630E-63E1-9299834ADB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toss a coin and observe which side is facing up. Which of the following statements represent valid probability assignments for observing head P[‘H’] and tail P[‘T’]?</a:t>
            </a:r>
          </a:p>
          <a:p>
            <a:pPr marL="914400" lvl="1" indent="-457200">
              <a:buFont typeface="+mj-lt"/>
              <a:buAutoNum type="alphaLcParenR"/>
            </a:pPr>
            <a:r>
              <a:rPr lang="en-SG" dirty="0"/>
              <a:t>P[‘H’]=0.2, P[‘T’]=0.9</a:t>
            </a:r>
          </a:p>
          <a:p>
            <a:pPr marL="914400" lvl="1" indent="-457200">
              <a:buFont typeface="+mj-lt"/>
              <a:buAutoNum type="alphaLcParenR"/>
            </a:pPr>
            <a:endParaRPr lang="en-SG" dirty="0"/>
          </a:p>
          <a:p>
            <a:pPr marL="914400" lvl="1" indent="-457200">
              <a:buFont typeface="+mj-lt"/>
              <a:buAutoNum type="alphaLcParenR"/>
            </a:pPr>
            <a:r>
              <a:rPr lang="en-SG" dirty="0"/>
              <a:t>P[‘H’]=0.0, P[‘T’]=1.0</a:t>
            </a:r>
          </a:p>
          <a:p>
            <a:pPr marL="914400" lvl="1" indent="-457200">
              <a:buFont typeface="+mj-lt"/>
              <a:buAutoNum type="alphaLcParenR"/>
            </a:pPr>
            <a:endParaRPr lang="en-SG" dirty="0"/>
          </a:p>
          <a:p>
            <a:pPr marL="914400" lvl="1" indent="-457200">
              <a:buFont typeface="+mj-lt"/>
              <a:buAutoNum type="alphaLcParenR"/>
            </a:pPr>
            <a:r>
              <a:rPr lang="en-SG" dirty="0"/>
              <a:t>P[‘H’]=-0.1, P[‘T’]=1.1</a:t>
            </a:r>
          </a:p>
          <a:p>
            <a:pPr marL="914400" lvl="1" indent="-457200">
              <a:buFont typeface="+mj-lt"/>
              <a:buAutoNum type="alphaLcParenR"/>
            </a:pPr>
            <a:endParaRPr lang="en-SG" dirty="0"/>
          </a:p>
          <a:p>
            <a:pPr marL="914400" lvl="1" indent="-457200">
              <a:buFont typeface="+mj-lt"/>
              <a:buAutoNum type="alphaLcParenR"/>
            </a:pPr>
            <a:r>
              <a:rPr lang="en-SG" dirty="0"/>
              <a:t>P[‘H’]=P[‘T’]=0.5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6E4DE7-A1F8-73FD-2845-301CE2C64F3A}"/>
              </a:ext>
            </a:extLst>
          </p:cNvPr>
          <p:cNvSpPr txBox="1"/>
          <p:nvPr/>
        </p:nvSpPr>
        <p:spPr>
          <a:xfrm>
            <a:off x="1187865" y="2946879"/>
            <a:ext cx="106465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highlight>
                  <a:srgbClr val="FFFF00"/>
                </a:highlight>
              </a:rPr>
              <a:t>Invalid because they sum to 1.1, which doesn’t conform to the Axioms of probability</a:t>
            </a:r>
            <a:endParaRPr lang="en-SG" sz="2400" dirty="0">
              <a:highlight>
                <a:srgbClr val="FFFF00"/>
              </a:highligh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CBF98F-9817-3668-03E0-FA7A977F6695}"/>
              </a:ext>
            </a:extLst>
          </p:cNvPr>
          <p:cNvSpPr txBox="1"/>
          <p:nvPr/>
        </p:nvSpPr>
        <p:spPr>
          <a:xfrm>
            <a:off x="1187865" y="3948491"/>
            <a:ext cx="69535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highlight>
                  <a:srgbClr val="FFFF00"/>
                </a:highlight>
              </a:rPr>
              <a:t>Valid because it conforms to the Axioms of probability</a:t>
            </a:r>
            <a:endParaRPr lang="en-SG" sz="2400" dirty="0">
              <a:highlight>
                <a:srgbClr val="FFFF00"/>
              </a:highligh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1D0ECD-1574-6438-5BC7-05F2B1A663BE}"/>
              </a:ext>
            </a:extLst>
          </p:cNvPr>
          <p:cNvSpPr txBox="1"/>
          <p:nvPr/>
        </p:nvSpPr>
        <p:spPr>
          <a:xfrm>
            <a:off x="1187865" y="5000986"/>
            <a:ext cx="68240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highlight>
                  <a:srgbClr val="FFFF00"/>
                </a:highlight>
              </a:rPr>
              <a:t>Invalid because probability cannot have negative value</a:t>
            </a:r>
            <a:endParaRPr lang="en-SG" sz="2400" dirty="0">
              <a:highlight>
                <a:srgbClr val="FFFF00"/>
              </a:highligh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D8C276-E9F8-D2E9-13FB-981BF7DB8B06}"/>
              </a:ext>
            </a:extLst>
          </p:cNvPr>
          <p:cNvSpPr txBox="1"/>
          <p:nvPr/>
        </p:nvSpPr>
        <p:spPr>
          <a:xfrm>
            <a:off x="1187864" y="5887231"/>
            <a:ext cx="69535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highlight>
                  <a:srgbClr val="FFFF00"/>
                </a:highlight>
              </a:rPr>
              <a:t>Valid because it conforms to the Axioms of probability</a:t>
            </a:r>
            <a:endParaRPr lang="en-SG" sz="2400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2116310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944ABA-282A-EA09-4D3D-76C811405D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9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375795-823E-0413-F7D3-47B91AE2C2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9163" y="1085316"/>
            <a:ext cx="11630826" cy="5233086"/>
          </a:xfrm>
        </p:spPr>
        <p:txBody>
          <a:bodyPr/>
          <a:lstStyle/>
          <a:p>
            <a:r>
              <a:rPr lang="en-US" dirty="0"/>
              <a:t>Two vectors               and               are linearly dependent. True or false?</a:t>
            </a:r>
            <a:endParaRPr lang="en-S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CB885B-CA06-27C7-E3EA-A12F6FDE38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365" t="30903" r="61238" b="59876"/>
          <a:stretch/>
        </p:blipFill>
        <p:spPr>
          <a:xfrm>
            <a:off x="2580828" y="847247"/>
            <a:ext cx="1153683" cy="11087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3C4F173-533C-5AD7-3327-BBFFD5BD08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119" t="31125" r="51624" b="60000"/>
          <a:stretch/>
        </p:blipFill>
        <p:spPr>
          <a:xfrm>
            <a:off x="4546363" y="841478"/>
            <a:ext cx="1173622" cy="1114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33705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D83361-2A68-B830-FA84-85BC9E1D9E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F1F08-A25E-5100-6863-15E0ECED6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9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6DB731-4FA6-F9B4-13D6-AD8B5E8DFF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9163" y="1085316"/>
            <a:ext cx="11630826" cy="5233086"/>
          </a:xfrm>
        </p:spPr>
        <p:txBody>
          <a:bodyPr/>
          <a:lstStyle/>
          <a:p>
            <a:r>
              <a:rPr lang="en-US" dirty="0"/>
              <a:t>Two vectors               and               are linearly dependent. True or false?</a:t>
            </a:r>
          </a:p>
          <a:p>
            <a:pPr lvl="1"/>
            <a:endParaRPr lang="en-US" dirty="0"/>
          </a:p>
          <a:p>
            <a:pPr lvl="1"/>
            <a:r>
              <a:rPr lang="en-US" dirty="0">
                <a:highlight>
                  <a:srgbClr val="FFFF00"/>
                </a:highlight>
              </a:rPr>
              <a:t>False, because a is not a multiple of b</a:t>
            </a:r>
            <a:endParaRPr lang="en-SG" dirty="0">
              <a:highlight>
                <a:srgbClr val="FFFF00"/>
              </a:highligh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19E6E5-5DC0-3569-A02E-F9A3C56008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365" t="30903" r="61238" b="59876"/>
          <a:stretch/>
        </p:blipFill>
        <p:spPr>
          <a:xfrm>
            <a:off x="2580828" y="847247"/>
            <a:ext cx="1153683" cy="11087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B3C8198-69F4-CAB4-ECB8-E14EFB6364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119" t="31125" r="51624" b="60000"/>
          <a:stretch/>
        </p:blipFill>
        <p:spPr>
          <a:xfrm>
            <a:off x="4546363" y="841478"/>
            <a:ext cx="1173622" cy="1114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7931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3463B-DF60-7FC0-4CC5-9C8E67D77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10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AF1DBE6-E687-E84A-211D-83212B0DC3E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Rank of this matrix?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SG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SG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SG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AF1DBE6-E687-E84A-211D-83212B0DC3E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43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2068990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1FA947-5875-D00A-02BF-9113398EDB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C0EC59-06FF-9A1C-6D10-A634AE231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10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6C1E38F-9E05-6ADD-3EF9-0FEA9B6EE98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Rank of this matrix?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SG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SG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SG" dirty="0"/>
              </a:p>
              <a:p>
                <a:pPr lvl="1"/>
                <a:r>
                  <a:rPr lang="en-SG" dirty="0"/>
                  <a:t>R2 -&gt; R2 – 2R1</a:t>
                </a: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SG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SG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SG" dirty="0"/>
                  <a:t> -&gt;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SG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SG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−6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SG" dirty="0"/>
                  <a:t> -&gt;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SG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SG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SG" dirty="0"/>
              </a:p>
              <a:p>
                <a:pPr lvl="1"/>
                <a:r>
                  <a:rPr lang="en-SG" dirty="0">
                    <a:highlight>
                      <a:srgbClr val="FFFF00"/>
                    </a:highlight>
                  </a:rPr>
                  <a:t>Rank is 2 due to 2 non-zero rows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6C1E38F-9E05-6ADD-3EF9-0FEA9B6EE9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43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1FBF95F-4E23-8FFD-872B-88210F718BAD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5896598" y="2726108"/>
            <a:ext cx="1897166" cy="44584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B758D57-8EB8-DF32-1F33-07C78F4AD992}"/>
              </a:ext>
            </a:extLst>
          </p:cNvPr>
          <p:cNvSpPr txBox="1"/>
          <p:nvPr/>
        </p:nvSpPr>
        <p:spPr>
          <a:xfrm>
            <a:off x="7793764" y="909798"/>
            <a:ext cx="4116225" cy="452431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Row echelon form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All zero rows of A occur below every non-zero row of A.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All other elements below in each column after the first non-zero element of each row are zeros.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The first non-zero entry in any row lies to the left of the first non-zero entry in subsequent rows.</a:t>
            </a:r>
            <a:endParaRPr lang="en-SG" sz="2400" dirty="0"/>
          </a:p>
        </p:txBody>
      </p:sp>
    </p:spTree>
    <p:extLst>
      <p:ext uri="{BB962C8B-B14F-4D97-AF65-F5344CB8AC3E}">
        <p14:creationId xmlns:p14="http://schemas.microsoft.com/office/powerpoint/2010/main" val="23365107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E846B-F263-775A-1C67-A37606877A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Rank of matrix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593F2E-110B-E7C8-372B-9003303C94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rank is how many of the rows are "unique": not made of other rows or columns</a:t>
            </a:r>
          </a:p>
          <a:p>
            <a:r>
              <a:rPr lang="en-US" dirty="0"/>
              <a:t>Can calculate it through finding the row echelon form</a:t>
            </a:r>
            <a:endParaRPr lang="en-SG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6AEBCB-E2DA-017D-60CF-E3C10BE21D77}"/>
              </a:ext>
            </a:extLst>
          </p:cNvPr>
          <p:cNvSpPr txBox="1"/>
          <p:nvPr/>
        </p:nvSpPr>
        <p:spPr>
          <a:xfrm>
            <a:off x="656416" y="3126224"/>
            <a:ext cx="10876319" cy="23083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Row echelon form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All zero rows of A occur below every non-zero row of A.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All other elements below in each column after the first non-zero element of each row are zeros.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The first non-zero entry in any row lies to the left of the first non-zero entry in subsequent rows.</a:t>
            </a:r>
            <a:endParaRPr lang="en-SG" sz="2400" dirty="0"/>
          </a:p>
        </p:txBody>
      </p:sp>
    </p:spTree>
    <p:extLst>
      <p:ext uri="{BB962C8B-B14F-4D97-AF65-F5344CB8AC3E}">
        <p14:creationId xmlns:p14="http://schemas.microsoft.com/office/powerpoint/2010/main" val="163570472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085163-C426-3766-A15E-468536D2FF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0D6D6D-C8EA-42F5-8C16-21F753A78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11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09B0FDC-412C-FBAB-5013-CAF9080B733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Rank of this matrix?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SG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SG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SG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09B0FDC-412C-FBAB-5013-CAF9080B733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43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C20E73AA-CFAF-C658-929E-EF6F0C6FD00B}"/>
              </a:ext>
            </a:extLst>
          </p:cNvPr>
          <p:cNvSpPr txBox="1"/>
          <p:nvPr/>
        </p:nvSpPr>
        <p:spPr>
          <a:xfrm>
            <a:off x="7793764" y="909798"/>
            <a:ext cx="4116225" cy="452431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Row echelon form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All zero rows of A occur below every non-zero row of A.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All other elements below in each column after the first non-zero element of each row are zeros.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The first non-zero entry in any row lies to the left of the first non-zero entry in subsequent rows.</a:t>
            </a:r>
            <a:endParaRPr lang="en-SG" sz="2400" dirty="0"/>
          </a:p>
        </p:txBody>
      </p:sp>
    </p:spTree>
    <p:extLst>
      <p:ext uri="{BB962C8B-B14F-4D97-AF65-F5344CB8AC3E}">
        <p14:creationId xmlns:p14="http://schemas.microsoft.com/office/powerpoint/2010/main" val="2277834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AE35CE-5320-5800-F66E-1223EF5EAE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7252F0-4F3A-6AAC-2B93-9E58EAA0D5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11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9595373-5A0D-F2E0-A99A-186B5202A2A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Rank of this matrix?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SG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SG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SG" dirty="0"/>
              </a:p>
              <a:p>
                <a:pPr lvl="1"/>
                <a:r>
                  <a:rPr lang="en-SG" dirty="0"/>
                  <a:t>R2 -&gt; R2 – 4R1</a:t>
                </a:r>
              </a:p>
              <a:p>
                <a:pPr lvl="1"/>
                <a:r>
                  <a:rPr lang="en-SG" dirty="0"/>
                  <a:t>R3 -&gt; R3 – 7R1</a:t>
                </a:r>
              </a:p>
              <a:p>
                <a:pPr lvl="1"/>
                <a:r>
                  <a:rPr lang="en-SG" dirty="0"/>
                  <a:t>R3 -&gt; R3 – 2R2</a:t>
                </a: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SG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SG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SG" dirty="0"/>
                  <a:t>-&gt;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SG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SG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−3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SG" dirty="0"/>
                  <a:t>-&gt;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SG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SG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−3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−6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−12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SG" dirty="0"/>
                  <a:t>-&gt;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SG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SG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−3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−6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SG" dirty="0"/>
              </a:p>
              <a:p>
                <a:pPr lvl="1"/>
                <a:r>
                  <a:rPr lang="en-SG" dirty="0">
                    <a:highlight>
                      <a:srgbClr val="FFFF00"/>
                    </a:highlight>
                  </a:rPr>
                  <a:t>Rank is 2 due to 2 non-zero rows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9595373-5A0D-F2E0-A99A-186B5202A2A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43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7441321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970EC8-345E-BBFF-E69F-28FDDBDD9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  <a:endParaRPr lang="en-SG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FB22036-9764-90B0-913F-5769CA082C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9163" y="820396"/>
            <a:ext cx="5651618" cy="5233086"/>
          </a:xfrm>
        </p:spPr>
        <p:txBody>
          <a:bodyPr>
            <a:normAutofit/>
          </a:bodyPr>
          <a:lstStyle/>
          <a:p>
            <a:r>
              <a:rPr lang="en-US" dirty="0"/>
              <a:t>Feel free to come up to me if you have any questions about anything!</a:t>
            </a:r>
          </a:p>
          <a:p>
            <a:r>
              <a:rPr lang="en-US" dirty="0"/>
              <a:t>If you are shy, you can use the anonymous form to leave questions &amp; feedback about the tutorial.</a:t>
            </a:r>
          </a:p>
          <a:p>
            <a:r>
              <a:rPr lang="en-US" dirty="0"/>
              <a:t>You can also reach out to me on our Telegram group or PM me at </a:t>
            </a:r>
            <a:r>
              <a:rPr lang="en-US"/>
              <a:t>@eehongchan</a:t>
            </a:r>
            <a:endParaRPr lang="en-SG" dirty="0"/>
          </a:p>
        </p:txBody>
      </p:sp>
      <p:pic>
        <p:nvPicPr>
          <p:cNvPr id="5" name="Picture 4" descr="A qr code with black squares&#10;&#10;Description automatically generated">
            <a:extLst>
              <a:ext uri="{FF2B5EF4-FFF2-40B4-BE49-F238E27FC236}">
                <a16:creationId xmlns:a16="http://schemas.microsoft.com/office/drawing/2014/main" id="{2B5B188D-D220-87BA-90C9-7D7A8A7908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0781" y="2006125"/>
            <a:ext cx="2845750" cy="28457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6A0527-11FB-8700-B543-263CFB002E88}"/>
              </a:ext>
            </a:extLst>
          </p:cNvPr>
          <p:cNvSpPr txBox="1"/>
          <p:nvPr/>
        </p:nvSpPr>
        <p:spPr>
          <a:xfrm>
            <a:off x="5813571" y="4851875"/>
            <a:ext cx="31068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400" dirty="0">
                <a:hlinkClick r:id="rId3"/>
              </a:rPr>
              <a:t>https://forms.gle/c9QU94YcWjR3EZFk9</a:t>
            </a:r>
            <a:endParaRPr lang="en-SG" sz="14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A2DA907-02A5-B72C-F19C-2C001F31D3E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246" t="25296" r="14927" b="24486"/>
          <a:stretch/>
        </p:blipFill>
        <p:spPr>
          <a:xfrm>
            <a:off x="9344174" y="2006124"/>
            <a:ext cx="2495373" cy="344395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BB7DD6D-C975-71A4-8B72-7A82018DFA20}"/>
              </a:ext>
            </a:extLst>
          </p:cNvPr>
          <p:cNvSpPr txBox="1"/>
          <p:nvPr/>
        </p:nvSpPr>
        <p:spPr>
          <a:xfrm>
            <a:off x="5922416" y="1544460"/>
            <a:ext cx="28541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Anonymous feedback</a:t>
            </a:r>
            <a:endParaRPr lang="en-SG" sz="2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4944437-234F-61D4-1B8B-8E1202A05530}"/>
              </a:ext>
            </a:extLst>
          </p:cNvPr>
          <p:cNvSpPr txBox="1"/>
          <p:nvPr/>
        </p:nvSpPr>
        <p:spPr>
          <a:xfrm>
            <a:off x="9937515" y="1544459"/>
            <a:ext cx="13086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Telegram</a:t>
            </a:r>
            <a:endParaRPr lang="en-SG" sz="2400" dirty="0"/>
          </a:p>
        </p:txBody>
      </p:sp>
    </p:spTree>
    <p:extLst>
      <p:ext uri="{BB962C8B-B14F-4D97-AF65-F5344CB8AC3E}">
        <p14:creationId xmlns:p14="http://schemas.microsoft.com/office/powerpoint/2010/main" val="21900159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E846B-F263-775A-1C67-A37606877A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 vs causality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6D668B-0030-3589-4C40-357F6BCA55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Correlation is any statistical relationship, whether causal or not, between two random variables</a:t>
            </a:r>
          </a:p>
          <a:p>
            <a:r>
              <a:rPr lang="en-SG" dirty="0"/>
              <a:t>Causality is </a:t>
            </a:r>
            <a:r>
              <a:rPr lang="en-US" dirty="0"/>
              <a:t>the influence by which one event or process (i.e., cause) contributes to another (i.e. effect)</a:t>
            </a:r>
          </a:p>
          <a:p>
            <a:pPr lvl="1"/>
            <a:r>
              <a:rPr lang="en-US" dirty="0"/>
              <a:t>The cause is partly responsible for the effect, and the effect is </a:t>
            </a:r>
          </a:p>
          <a:p>
            <a:pPr lvl="1"/>
            <a:r>
              <a:rPr lang="en-US" dirty="0"/>
              <a:t>partly dependent on the cause</a:t>
            </a:r>
          </a:p>
          <a:p>
            <a:r>
              <a:rPr lang="en-US" dirty="0"/>
              <a:t>Correlation =/= Causality!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0937916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103852-8F43-A3BD-21D6-F40253DAC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Simpson’s paradox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38325-95B7-7D6A-EBD4-E7B5E66139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Simpson's paradox is a phenomenon in probability and statistics, in which a trend appears in several different groups of data but disappears or reverses when these groups are combined</a:t>
            </a:r>
            <a:endParaRPr lang="en-S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7A5CB4-F6BE-B8DE-70A5-8F119C11D7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206" t="34492" r="15951" b="20870"/>
          <a:stretch/>
        </p:blipFill>
        <p:spPr>
          <a:xfrm>
            <a:off x="1777448" y="2633869"/>
            <a:ext cx="8637104" cy="3061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4361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8BA8B-6568-6235-ABA6-BCFFFB8C1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Axioms of probability</a:t>
            </a:r>
            <a:endParaRPr lang="en-S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9BBCE7-B0D4-F376-BBE2-E2050A53FB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386" t="37970" r="21575" b="16378"/>
          <a:stretch/>
        </p:blipFill>
        <p:spPr>
          <a:xfrm>
            <a:off x="888798" y="1225272"/>
            <a:ext cx="10414403" cy="4310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6892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C24126-50AD-981B-EF3B-D7CFB1F41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Bayes’ rule</a:t>
            </a:r>
            <a:endParaRPr lang="en-S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86B7D2-C309-A31F-E769-B1E8D2E8DA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011" t="36811" r="26467" b="40435"/>
          <a:stretch/>
        </p:blipFill>
        <p:spPr>
          <a:xfrm>
            <a:off x="674682" y="2082247"/>
            <a:ext cx="10842635" cy="2693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9685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F4F3B78-C48B-A87D-EC60-4F7D0AECC5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Tutorial 3</a:t>
            </a:r>
            <a:endParaRPr lang="en-SG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880B8A2-4016-EF11-978D-F7A308923D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46283828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367</TotalTime>
  <Words>2493</Words>
  <Application>Microsoft Office PowerPoint</Application>
  <PresentationFormat>Widescreen</PresentationFormat>
  <Paragraphs>282</Paragraphs>
  <Slides>42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6" baseType="lpstr">
      <vt:lpstr>Arial</vt:lpstr>
      <vt:lpstr>Cambria Math</vt:lpstr>
      <vt:lpstr>Gill Sans MT</vt:lpstr>
      <vt:lpstr>Gallery</vt:lpstr>
      <vt:lpstr>EE2211 Tutorial 3</vt:lpstr>
      <vt:lpstr>Lecture recap</vt:lpstr>
      <vt:lpstr>LINEAR DEPENDENCE and independence</vt:lpstr>
      <vt:lpstr>Rank of matrix</vt:lpstr>
      <vt:lpstr>Correlation vs causality</vt:lpstr>
      <vt:lpstr>Simpson’s paradox</vt:lpstr>
      <vt:lpstr>Axioms of probability</vt:lpstr>
      <vt:lpstr>Bayes’ rule</vt:lpstr>
      <vt:lpstr>Tutorial 3</vt:lpstr>
      <vt:lpstr>Question 1</vt:lpstr>
      <vt:lpstr>Question 1</vt:lpstr>
      <vt:lpstr>Question 1</vt:lpstr>
      <vt:lpstr>Question 1</vt:lpstr>
      <vt:lpstr>Question 2</vt:lpstr>
      <vt:lpstr>Question 2</vt:lpstr>
      <vt:lpstr>Question 2</vt:lpstr>
      <vt:lpstr>Question 2</vt:lpstr>
      <vt:lpstr>Question 3</vt:lpstr>
      <vt:lpstr>Question 3</vt:lpstr>
      <vt:lpstr>Question 4 (Python)</vt:lpstr>
      <vt:lpstr>Question 5 (python)</vt:lpstr>
      <vt:lpstr>Question 6</vt:lpstr>
      <vt:lpstr>Question 6</vt:lpstr>
      <vt:lpstr>Question 6</vt:lpstr>
      <vt:lpstr>Question 6</vt:lpstr>
      <vt:lpstr>Question 7</vt:lpstr>
      <vt:lpstr>Question 7</vt:lpstr>
      <vt:lpstr>Question 7</vt:lpstr>
      <vt:lpstr>Question 7</vt:lpstr>
      <vt:lpstr>Question 7</vt:lpstr>
      <vt:lpstr>Question 8</vt:lpstr>
      <vt:lpstr>Question 8</vt:lpstr>
      <vt:lpstr>Question 8</vt:lpstr>
      <vt:lpstr>Question 8</vt:lpstr>
      <vt:lpstr>Question 8</vt:lpstr>
      <vt:lpstr>Question 9</vt:lpstr>
      <vt:lpstr>Question 9</vt:lpstr>
      <vt:lpstr>Question 10</vt:lpstr>
      <vt:lpstr>Question 10</vt:lpstr>
      <vt:lpstr>Question 11</vt:lpstr>
      <vt:lpstr>Question 11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EE2211 Tutorial 1</dc:title>
  <dc:creator>Chan Ee Hong</dc:creator>
  <cp:lastModifiedBy>Chan Ee Hong</cp:lastModifiedBy>
  <cp:revision>2</cp:revision>
  <dcterms:created xsi:type="dcterms:W3CDTF">2024-01-22T07:50:50Z</dcterms:created>
  <dcterms:modified xsi:type="dcterms:W3CDTF">2024-02-08T06:01:10Z</dcterms:modified>
</cp:coreProperties>
</file>